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73" r:id="rId3"/>
    <p:sldId id="274" r:id="rId4"/>
    <p:sldId id="269" r:id="rId5"/>
    <p:sldId id="261" r:id="rId6"/>
    <p:sldId id="270" r:id="rId7"/>
    <p:sldId id="272" r:id="rId8"/>
    <p:sldId id="276" r:id="rId9"/>
    <p:sldId id="275" r:id="rId10"/>
    <p:sldId id="279" r:id="rId11"/>
    <p:sldId id="280" r:id="rId12"/>
    <p:sldId id="281" r:id="rId13"/>
    <p:sldId id="271" r:id="rId14"/>
  </p:sldIdLst>
  <p:sldSz cx="9144000" cy="5143500" type="screen16x9"/>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99"/>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822"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62D51D-971E-4D0F-B90B-5A5DF740A131}" type="doc">
      <dgm:prSet loTypeId="urn:microsoft.com/office/officeart/2005/8/layout/cycle8" loCatId="cycle" qsTypeId="urn:microsoft.com/office/officeart/2005/8/quickstyle/simple3" qsCatId="simple" csTypeId="urn:microsoft.com/office/officeart/2005/8/colors/colorful3" csCatId="colorful" phldr="1"/>
      <dgm:spPr/>
      <dgm:t>
        <a:bodyPr/>
        <a:lstStyle/>
        <a:p>
          <a:endParaRPr lang="id-ID"/>
        </a:p>
      </dgm:t>
    </dgm:pt>
    <dgm:pt modelId="{C8977612-4B12-4899-A1AA-87A5917D2057}">
      <dgm:prSet phldrT="[Text]" custT="1"/>
      <dgm:spPr/>
      <dgm:t>
        <a:bodyPr/>
        <a:lstStyle/>
        <a:p>
          <a:r>
            <a:rPr lang="id-ID" sz="1600" b="0" smtClean="0">
              <a:solidFill>
                <a:schemeClr val="accent3">
                  <a:lumMod val="50000"/>
                </a:schemeClr>
              </a:solidFill>
              <a:latin typeface="Comic Sans MS" pitchFamily="66" charset="0"/>
            </a:rPr>
            <a:t>Dua kategori</a:t>
          </a:r>
          <a:endParaRPr lang="id-ID" sz="1600" b="0" dirty="0">
            <a:solidFill>
              <a:schemeClr val="accent3">
                <a:lumMod val="50000"/>
              </a:schemeClr>
            </a:solidFill>
            <a:latin typeface="Comic Sans MS" pitchFamily="66" charset="0"/>
          </a:endParaRPr>
        </a:p>
      </dgm:t>
    </dgm:pt>
    <dgm:pt modelId="{2EEDA22A-E9A4-4123-8B78-70DF96899C6E}" type="parTrans" cxnId="{D16E9D39-42B7-4FCB-9853-EEB767CC0021}">
      <dgm:prSet/>
      <dgm:spPr/>
      <dgm:t>
        <a:bodyPr/>
        <a:lstStyle/>
        <a:p>
          <a:endParaRPr lang="id-ID" sz="1600" b="0">
            <a:latin typeface="Comic Sans MS" pitchFamily="66" charset="0"/>
          </a:endParaRPr>
        </a:p>
      </dgm:t>
    </dgm:pt>
    <dgm:pt modelId="{C0ED5A5C-5A8E-49EC-8D4A-34F52C6CDC74}" type="sibTrans" cxnId="{D16E9D39-42B7-4FCB-9853-EEB767CC0021}">
      <dgm:prSet/>
      <dgm:spPr/>
      <dgm:t>
        <a:bodyPr/>
        <a:lstStyle/>
        <a:p>
          <a:endParaRPr lang="id-ID" sz="1600" b="0">
            <a:latin typeface="Comic Sans MS" pitchFamily="66" charset="0"/>
          </a:endParaRPr>
        </a:p>
      </dgm:t>
    </dgm:pt>
    <dgm:pt modelId="{5AE237FD-4C71-4519-A93F-4492C86EFBFD}">
      <dgm:prSet phldrT="[Text]" custT="1"/>
      <dgm:spPr/>
      <dgm:t>
        <a:bodyPr/>
        <a:lstStyle/>
        <a:p>
          <a:r>
            <a:rPr lang="id-ID" sz="1600" b="0" smtClean="0">
              <a:solidFill>
                <a:srgbClr val="00B050"/>
              </a:solidFill>
              <a:latin typeface="Comic Sans MS" pitchFamily="66" charset="0"/>
            </a:rPr>
            <a:t>Tiga kategori</a:t>
          </a:r>
          <a:endParaRPr lang="id-ID" sz="1600" b="0" dirty="0">
            <a:solidFill>
              <a:srgbClr val="00B050"/>
            </a:solidFill>
            <a:latin typeface="Comic Sans MS" pitchFamily="66" charset="0"/>
          </a:endParaRPr>
        </a:p>
      </dgm:t>
    </dgm:pt>
    <dgm:pt modelId="{112E820A-3077-41F2-9B69-C517BA471ADA}" type="parTrans" cxnId="{D6478EA8-13F3-41ED-A450-027A88F9ADB1}">
      <dgm:prSet/>
      <dgm:spPr/>
      <dgm:t>
        <a:bodyPr/>
        <a:lstStyle/>
        <a:p>
          <a:endParaRPr lang="id-ID" sz="1600" b="0">
            <a:latin typeface="Comic Sans MS" pitchFamily="66" charset="0"/>
          </a:endParaRPr>
        </a:p>
      </dgm:t>
    </dgm:pt>
    <dgm:pt modelId="{BECA5D9F-94CE-4EB4-B5F3-37CE6854B24B}" type="sibTrans" cxnId="{D6478EA8-13F3-41ED-A450-027A88F9ADB1}">
      <dgm:prSet/>
      <dgm:spPr/>
      <dgm:t>
        <a:bodyPr/>
        <a:lstStyle/>
        <a:p>
          <a:endParaRPr lang="id-ID" sz="1600" b="0">
            <a:latin typeface="Comic Sans MS" pitchFamily="66" charset="0"/>
          </a:endParaRPr>
        </a:p>
      </dgm:t>
    </dgm:pt>
    <dgm:pt modelId="{0647F3C0-3812-4A82-ACE1-30584CA057A5}">
      <dgm:prSet phldrT="[Text]" custT="1"/>
      <dgm:spPr/>
      <dgm:t>
        <a:bodyPr/>
        <a:lstStyle/>
        <a:p>
          <a:r>
            <a:rPr lang="id-ID" sz="1600" b="0" smtClean="0">
              <a:solidFill>
                <a:srgbClr val="00CC99"/>
              </a:solidFill>
              <a:latin typeface="Comic Sans MS" pitchFamily="66" charset="0"/>
            </a:rPr>
            <a:t>Empat kategori</a:t>
          </a:r>
          <a:endParaRPr lang="id-ID" sz="1600" b="0" dirty="0">
            <a:solidFill>
              <a:srgbClr val="00CC99"/>
            </a:solidFill>
            <a:latin typeface="Comic Sans MS" pitchFamily="66" charset="0"/>
          </a:endParaRPr>
        </a:p>
      </dgm:t>
    </dgm:pt>
    <dgm:pt modelId="{A69D11B5-FF87-424E-8F6F-9D343DDB35D0}" type="parTrans" cxnId="{2CF23BC7-4143-4A9B-BCC0-86480423B4EE}">
      <dgm:prSet/>
      <dgm:spPr/>
      <dgm:t>
        <a:bodyPr/>
        <a:lstStyle/>
        <a:p>
          <a:endParaRPr lang="id-ID" sz="1600" b="0">
            <a:latin typeface="Comic Sans MS" pitchFamily="66" charset="0"/>
          </a:endParaRPr>
        </a:p>
      </dgm:t>
    </dgm:pt>
    <dgm:pt modelId="{6D5D5B36-7689-468C-A98B-FE5600287ED5}" type="sibTrans" cxnId="{2CF23BC7-4143-4A9B-BCC0-86480423B4EE}">
      <dgm:prSet/>
      <dgm:spPr/>
      <dgm:t>
        <a:bodyPr/>
        <a:lstStyle/>
        <a:p>
          <a:endParaRPr lang="id-ID" sz="1600" b="0">
            <a:latin typeface="Comic Sans MS" pitchFamily="66" charset="0"/>
          </a:endParaRPr>
        </a:p>
      </dgm:t>
    </dgm:pt>
    <dgm:pt modelId="{322189F4-8AB0-4B44-A5EB-25DA3D4F7D31}">
      <dgm:prSet custT="1"/>
      <dgm:spPr/>
      <dgm:t>
        <a:bodyPr/>
        <a:lstStyle/>
        <a:p>
          <a:r>
            <a:rPr lang="id-ID" sz="1600" b="0" dirty="0" smtClean="0">
              <a:solidFill>
                <a:srgbClr val="009999"/>
              </a:solidFill>
              <a:latin typeface="Comic Sans MS" pitchFamily="66" charset="0"/>
            </a:rPr>
            <a:t>Lima kategori</a:t>
          </a:r>
          <a:endParaRPr lang="id-ID" sz="1600" b="0" dirty="0">
            <a:solidFill>
              <a:srgbClr val="009999"/>
            </a:solidFill>
            <a:latin typeface="Comic Sans MS" pitchFamily="66" charset="0"/>
          </a:endParaRPr>
        </a:p>
      </dgm:t>
    </dgm:pt>
    <dgm:pt modelId="{4CD7279B-C47A-4B74-A54B-21A5EBD796C4}" type="parTrans" cxnId="{575C2EA4-E2F3-49DD-B615-DAA97F1FDE6C}">
      <dgm:prSet/>
      <dgm:spPr/>
      <dgm:t>
        <a:bodyPr/>
        <a:lstStyle/>
        <a:p>
          <a:endParaRPr lang="id-ID" sz="1600" b="0">
            <a:latin typeface="Comic Sans MS" pitchFamily="66" charset="0"/>
          </a:endParaRPr>
        </a:p>
      </dgm:t>
    </dgm:pt>
    <dgm:pt modelId="{ED6D7EEF-DCFC-4A3B-B90E-660EC9F1FD2B}" type="sibTrans" cxnId="{575C2EA4-E2F3-49DD-B615-DAA97F1FDE6C}">
      <dgm:prSet/>
      <dgm:spPr/>
      <dgm:t>
        <a:bodyPr/>
        <a:lstStyle/>
        <a:p>
          <a:endParaRPr lang="id-ID" sz="1600" b="0">
            <a:latin typeface="Comic Sans MS" pitchFamily="66" charset="0"/>
          </a:endParaRPr>
        </a:p>
      </dgm:t>
    </dgm:pt>
    <dgm:pt modelId="{422D1112-DAFB-43AB-9E52-42DBFE38BD7F}">
      <dgm:prSet custT="1"/>
      <dgm:spPr/>
      <dgm:t>
        <a:bodyPr/>
        <a:lstStyle/>
        <a:p>
          <a:r>
            <a:rPr lang="id-ID" sz="1600" b="0" dirty="0" smtClean="0">
              <a:solidFill>
                <a:schemeClr val="accent1">
                  <a:lumMod val="50000"/>
                </a:schemeClr>
              </a:solidFill>
              <a:latin typeface="Comic Sans MS" pitchFamily="66" charset="0"/>
            </a:rPr>
            <a:t>Enam kategori</a:t>
          </a:r>
          <a:endParaRPr lang="id-ID" sz="1600" b="0" dirty="0">
            <a:solidFill>
              <a:schemeClr val="accent1">
                <a:lumMod val="50000"/>
              </a:schemeClr>
            </a:solidFill>
            <a:latin typeface="Comic Sans MS" pitchFamily="66" charset="0"/>
          </a:endParaRPr>
        </a:p>
      </dgm:t>
    </dgm:pt>
    <dgm:pt modelId="{FEE64EE3-F609-4F20-8F08-39F3C4F1007F}" type="parTrans" cxnId="{9ACA105B-A63B-42CA-8D4D-7D88A7A7051D}">
      <dgm:prSet/>
      <dgm:spPr/>
      <dgm:t>
        <a:bodyPr/>
        <a:lstStyle/>
        <a:p>
          <a:endParaRPr lang="id-ID" sz="1600" b="0">
            <a:latin typeface="Comic Sans MS" pitchFamily="66" charset="0"/>
          </a:endParaRPr>
        </a:p>
      </dgm:t>
    </dgm:pt>
    <dgm:pt modelId="{64219B12-05B7-4836-98A7-17F5312C72C0}" type="sibTrans" cxnId="{9ACA105B-A63B-42CA-8D4D-7D88A7A7051D}">
      <dgm:prSet/>
      <dgm:spPr/>
      <dgm:t>
        <a:bodyPr/>
        <a:lstStyle/>
        <a:p>
          <a:endParaRPr lang="id-ID" sz="1600" b="0">
            <a:latin typeface="Comic Sans MS" pitchFamily="66" charset="0"/>
          </a:endParaRPr>
        </a:p>
      </dgm:t>
    </dgm:pt>
    <dgm:pt modelId="{EAA592A0-5A4E-44BB-AEB3-0D5E25F52A6D}">
      <dgm:prSet custT="1"/>
      <dgm:spPr/>
      <dgm:t>
        <a:bodyPr/>
        <a:lstStyle/>
        <a:p>
          <a:r>
            <a:rPr lang="id-ID" sz="1600" b="0" dirty="0" smtClean="0">
              <a:solidFill>
                <a:schemeClr val="accent4">
                  <a:lumMod val="50000"/>
                </a:schemeClr>
              </a:solidFill>
              <a:latin typeface="Comic Sans MS" pitchFamily="66" charset="0"/>
            </a:rPr>
            <a:t>Delapan kategori</a:t>
          </a:r>
          <a:endParaRPr lang="id-ID" sz="1600" b="0" dirty="0">
            <a:solidFill>
              <a:schemeClr val="accent4">
                <a:lumMod val="50000"/>
              </a:schemeClr>
            </a:solidFill>
            <a:latin typeface="Comic Sans MS" pitchFamily="66" charset="0"/>
          </a:endParaRPr>
        </a:p>
      </dgm:t>
    </dgm:pt>
    <dgm:pt modelId="{340B97D9-4D69-440E-B075-8ECD97CA6494}" type="parTrans" cxnId="{8C390B39-A6C9-43D9-AC93-666FE19F7387}">
      <dgm:prSet/>
      <dgm:spPr/>
      <dgm:t>
        <a:bodyPr/>
        <a:lstStyle/>
        <a:p>
          <a:endParaRPr lang="id-ID" sz="1600" b="0">
            <a:latin typeface="Comic Sans MS" pitchFamily="66" charset="0"/>
          </a:endParaRPr>
        </a:p>
      </dgm:t>
    </dgm:pt>
    <dgm:pt modelId="{0FDF89AE-911A-4564-8219-ACD0CC214D7E}" type="sibTrans" cxnId="{8C390B39-A6C9-43D9-AC93-666FE19F7387}">
      <dgm:prSet/>
      <dgm:spPr/>
      <dgm:t>
        <a:bodyPr/>
        <a:lstStyle/>
        <a:p>
          <a:endParaRPr lang="id-ID" sz="1600" b="0">
            <a:latin typeface="Comic Sans MS" pitchFamily="66" charset="0"/>
          </a:endParaRPr>
        </a:p>
      </dgm:t>
    </dgm:pt>
    <dgm:pt modelId="{70D31D04-2AB3-4403-855F-453F105AB381}" type="pres">
      <dgm:prSet presAssocID="{A762D51D-971E-4D0F-B90B-5A5DF740A131}" presName="compositeShape" presStyleCnt="0">
        <dgm:presLayoutVars>
          <dgm:chMax val="7"/>
          <dgm:dir/>
          <dgm:resizeHandles val="exact"/>
        </dgm:presLayoutVars>
      </dgm:prSet>
      <dgm:spPr/>
      <dgm:t>
        <a:bodyPr/>
        <a:lstStyle/>
        <a:p>
          <a:endParaRPr lang="id-ID"/>
        </a:p>
      </dgm:t>
    </dgm:pt>
    <dgm:pt modelId="{D09A5C4A-6ADD-4C4D-B12C-B05C959301B2}" type="pres">
      <dgm:prSet presAssocID="{A762D51D-971E-4D0F-B90B-5A5DF740A131}" presName="wedge1" presStyleLbl="node1" presStyleIdx="0" presStyleCnt="6"/>
      <dgm:spPr/>
      <dgm:t>
        <a:bodyPr/>
        <a:lstStyle/>
        <a:p>
          <a:endParaRPr lang="id-ID"/>
        </a:p>
      </dgm:t>
    </dgm:pt>
    <dgm:pt modelId="{55EBE5E7-366B-4E4A-9A3E-18A22CA99128}" type="pres">
      <dgm:prSet presAssocID="{A762D51D-971E-4D0F-B90B-5A5DF740A131}" presName="dummy1a" presStyleCnt="0"/>
      <dgm:spPr/>
    </dgm:pt>
    <dgm:pt modelId="{6B03000D-646F-4EF9-8F00-1987918A016C}" type="pres">
      <dgm:prSet presAssocID="{A762D51D-971E-4D0F-B90B-5A5DF740A131}" presName="dummy1b" presStyleCnt="0"/>
      <dgm:spPr/>
    </dgm:pt>
    <dgm:pt modelId="{80B2A5BA-852C-4FBD-BDFA-F54CC4A1E562}" type="pres">
      <dgm:prSet presAssocID="{A762D51D-971E-4D0F-B90B-5A5DF740A131}" presName="wedge1Tx" presStyleLbl="node1" presStyleIdx="0" presStyleCnt="6">
        <dgm:presLayoutVars>
          <dgm:chMax val="0"/>
          <dgm:chPref val="0"/>
          <dgm:bulletEnabled val="1"/>
        </dgm:presLayoutVars>
      </dgm:prSet>
      <dgm:spPr/>
      <dgm:t>
        <a:bodyPr/>
        <a:lstStyle/>
        <a:p>
          <a:endParaRPr lang="id-ID"/>
        </a:p>
      </dgm:t>
    </dgm:pt>
    <dgm:pt modelId="{3B903260-8242-4F13-99C9-F0586D7A4C36}" type="pres">
      <dgm:prSet presAssocID="{A762D51D-971E-4D0F-B90B-5A5DF740A131}" presName="wedge2" presStyleLbl="node1" presStyleIdx="1" presStyleCnt="6"/>
      <dgm:spPr/>
      <dgm:t>
        <a:bodyPr/>
        <a:lstStyle/>
        <a:p>
          <a:endParaRPr lang="id-ID"/>
        </a:p>
      </dgm:t>
    </dgm:pt>
    <dgm:pt modelId="{FF08A5F3-0362-4844-AB57-A7804F39CA18}" type="pres">
      <dgm:prSet presAssocID="{A762D51D-971E-4D0F-B90B-5A5DF740A131}" presName="dummy2a" presStyleCnt="0"/>
      <dgm:spPr/>
    </dgm:pt>
    <dgm:pt modelId="{C67CD7A6-04CE-4114-9A89-8ACF14AD0098}" type="pres">
      <dgm:prSet presAssocID="{A762D51D-971E-4D0F-B90B-5A5DF740A131}" presName="dummy2b" presStyleCnt="0"/>
      <dgm:spPr/>
    </dgm:pt>
    <dgm:pt modelId="{608C2443-BDD2-4C28-8D12-696146773F1B}" type="pres">
      <dgm:prSet presAssocID="{A762D51D-971E-4D0F-B90B-5A5DF740A131}" presName="wedge2Tx" presStyleLbl="node1" presStyleIdx="1" presStyleCnt="6">
        <dgm:presLayoutVars>
          <dgm:chMax val="0"/>
          <dgm:chPref val="0"/>
          <dgm:bulletEnabled val="1"/>
        </dgm:presLayoutVars>
      </dgm:prSet>
      <dgm:spPr/>
      <dgm:t>
        <a:bodyPr/>
        <a:lstStyle/>
        <a:p>
          <a:endParaRPr lang="id-ID"/>
        </a:p>
      </dgm:t>
    </dgm:pt>
    <dgm:pt modelId="{C95EC3C1-6F7A-40CB-9D02-C359F79C4738}" type="pres">
      <dgm:prSet presAssocID="{A762D51D-971E-4D0F-B90B-5A5DF740A131}" presName="wedge3" presStyleLbl="node1" presStyleIdx="2" presStyleCnt="6"/>
      <dgm:spPr/>
      <dgm:t>
        <a:bodyPr/>
        <a:lstStyle/>
        <a:p>
          <a:endParaRPr lang="id-ID"/>
        </a:p>
      </dgm:t>
    </dgm:pt>
    <dgm:pt modelId="{7901AC49-E05F-40F3-AE8F-6CD4CF3DE9B5}" type="pres">
      <dgm:prSet presAssocID="{A762D51D-971E-4D0F-B90B-5A5DF740A131}" presName="dummy3a" presStyleCnt="0"/>
      <dgm:spPr/>
    </dgm:pt>
    <dgm:pt modelId="{B21BC186-F5C3-4C47-9415-9A8972495885}" type="pres">
      <dgm:prSet presAssocID="{A762D51D-971E-4D0F-B90B-5A5DF740A131}" presName="dummy3b" presStyleCnt="0"/>
      <dgm:spPr/>
    </dgm:pt>
    <dgm:pt modelId="{62D4C534-80E3-4184-B7E2-C511C85A79CE}" type="pres">
      <dgm:prSet presAssocID="{A762D51D-971E-4D0F-B90B-5A5DF740A131}" presName="wedge3Tx" presStyleLbl="node1" presStyleIdx="2" presStyleCnt="6">
        <dgm:presLayoutVars>
          <dgm:chMax val="0"/>
          <dgm:chPref val="0"/>
          <dgm:bulletEnabled val="1"/>
        </dgm:presLayoutVars>
      </dgm:prSet>
      <dgm:spPr/>
      <dgm:t>
        <a:bodyPr/>
        <a:lstStyle/>
        <a:p>
          <a:endParaRPr lang="id-ID"/>
        </a:p>
      </dgm:t>
    </dgm:pt>
    <dgm:pt modelId="{0E40DD23-91B3-436E-A39F-844686565153}" type="pres">
      <dgm:prSet presAssocID="{A762D51D-971E-4D0F-B90B-5A5DF740A131}" presName="wedge4" presStyleLbl="node1" presStyleIdx="3" presStyleCnt="6"/>
      <dgm:spPr/>
      <dgm:t>
        <a:bodyPr/>
        <a:lstStyle/>
        <a:p>
          <a:endParaRPr lang="id-ID"/>
        </a:p>
      </dgm:t>
    </dgm:pt>
    <dgm:pt modelId="{D2258298-8F41-4881-9DD5-45ABBF990B42}" type="pres">
      <dgm:prSet presAssocID="{A762D51D-971E-4D0F-B90B-5A5DF740A131}" presName="dummy4a" presStyleCnt="0"/>
      <dgm:spPr/>
    </dgm:pt>
    <dgm:pt modelId="{3D67B05F-B30C-4E6E-BDC2-A46420B58784}" type="pres">
      <dgm:prSet presAssocID="{A762D51D-971E-4D0F-B90B-5A5DF740A131}" presName="dummy4b" presStyleCnt="0"/>
      <dgm:spPr/>
    </dgm:pt>
    <dgm:pt modelId="{A3075439-5C5C-4CA6-B1BB-A3AAA52030A8}" type="pres">
      <dgm:prSet presAssocID="{A762D51D-971E-4D0F-B90B-5A5DF740A131}" presName="wedge4Tx" presStyleLbl="node1" presStyleIdx="3" presStyleCnt="6">
        <dgm:presLayoutVars>
          <dgm:chMax val="0"/>
          <dgm:chPref val="0"/>
          <dgm:bulletEnabled val="1"/>
        </dgm:presLayoutVars>
      </dgm:prSet>
      <dgm:spPr/>
      <dgm:t>
        <a:bodyPr/>
        <a:lstStyle/>
        <a:p>
          <a:endParaRPr lang="id-ID"/>
        </a:p>
      </dgm:t>
    </dgm:pt>
    <dgm:pt modelId="{7482102A-592D-4698-A037-D31048F51E7A}" type="pres">
      <dgm:prSet presAssocID="{A762D51D-971E-4D0F-B90B-5A5DF740A131}" presName="wedge5" presStyleLbl="node1" presStyleIdx="4" presStyleCnt="6"/>
      <dgm:spPr/>
      <dgm:t>
        <a:bodyPr/>
        <a:lstStyle/>
        <a:p>
          <a:endParaRPr lang="id-ID"/>
        </a:p>
      </dgm:t>
    </dgm:pt>
    <dgm:pt modelId="{2C2FCEF2-B5B9-42CF-ADBA-578611FA9E7F}" type="pres">
      <dgm:prSet presAssocID="{A762D51D-971E-4D0F-B90B-5A5DF740A131}" presName="dummy5a" presStyleCnt="0"/>
      <dgm:spPr/>
    </dgm:pt>
    <dgm:pt modelId="{D19D86DF-0D69-4776-878B-938C9C408AFE}" type="pres">
      <dgm:prSet presAssocID="{A762D51D-971E-4D0F-B90B-5A5DF740A131}" presName="dummy5b" presStyleCnt="0"/>
      <dgm:spPr/>
    </dgm:pt>
    <dgm:pt modelId="{0D83ADA0-04D5-4DC0-AACB-570B7FE0319F}" type="pres">
      <dgm:prSet presAssocID="{A762D51D-971E-4D0F-B90B-5A5DF740A131}" presName="wedge5Tx" presStyleLbl="node1" presStyleIdx="4" presStyleCnt="6">
        <dgm:presLayoutVars>
          <dgm:chMax val="0"/>
          <dgm:chPref val="0"/>
          <dgm:bulletEnabled val="1"/>
        </dgm:presLayoutVars>
      </dgm:prSet>
      <dgm:spPr/>
      <dgm:t>
        <a:bodyPr/>
        <a:lstStyle/>
        <a:p>
          <a:endParaRPr lang="id-ID"/>
        </a:p>
      </dgm:t>
    </dgm:pt>
    <dgm:pt modelId="{8999867E-3EE4-4940-87C8-9876FD8F48B4}" type="pres">
      <dgm:prSet presAssocID="{A762D51D-971E-4D0F-B90B-5A5DF740A131}" presName="wedge6" presStyleLbl="node1" presStyleIdx="5" presStyleCnt="6"/>
      <dgm:spPr/>
      <dgm:t>
        <a:bodyPr/>
        <a:lstStyle/>
        <a:p>
          <a:endParaRPr lang="id-ID"/>
        </a:p>
      </dgm:t>
    </dgm:pt>
    <dgm:pt modelId="{A57F2723-A067-4278-86F3-AE3E0AAB4247}" type="pres">
      <dgm:prSet presAssocID="{A762D51D-971E-4D0F-B90B-5A5DF740A131}" presName="dummy6a" presStyleCnt="0"/>
      <dgm:spPr/>
    </dgm:pt>
    <dgm:pt modelId="{35055EDB-70F2-4A97-A20A-17F2F11C9BD0}" type="pres">
      <dgm:prSet presAssocID="{A762D51D-971E-4D0F-B90B-5A5DF740A131}" presName="dummy6b" presStyleCnt="0"/>
      <dgm:spPr/>
    </dgm:pt>
    <dgm:pt modelId="{44F6D6AE-4AFE-4923-9FCF-7A7EC3C0DFC1}" type="pres">
      <dgm:prSet presAssocID="{A762D51D-971E-4D0F-B90B-5A5DF740A131}" presName="wedge6Tx" presStyleLbl="node1" presStyleIdx="5" presStyleCnt="6">
        <dgm:presLayoutVars>
          <dgm:chMax val="0"/>
          <dgm:chPref val="0"/>
          <dgm:bulletEnabled val="1"/>
        </dgm:presLayoutVars>
      </dgm:prSet>
      <dgm:spPr/>
      <dgm:t>
        <a:bodyPr/>
        <a:lstStyle/>
        <a:p>
          <a:endParaRPr lang="id-ID"/>
        </a:p>
      </dgm:t>
    </dgm:pt>
    <dgm:pt modelId="{3A10E693-0D0D-4192-944F-D63DB1BC8335}" type="pres">
      <dgm:prSet presAssocID="{C0ED5A5C-5A8E-49EC-8D4A-34F52C6CDC74}" presName="arrowWedge1" presStyleLbl="fgSibTrans2D1" presStyleIdx="0" presStyleCnt="6"/>
      <dgm:spPr/>
    </dgm:pt>
    <dgm:pt modelId="{0F697340-0722-4E67-B8D3-BD4CFF168BBD}" type="pres">
      <dgm:prSet presAssocID="{BECA5D9F-94CE-4EB4-B5F3-37CE6854B24B}" presName="arrowWedge2" presStyleLbl="fgSibTrans2D1" presStyleIdx="1" presStyleCnt="6"/>
      <dgm:spPr/>
    </dgm:pt>
    <dgm:pt modelId="{18EC6463-88C7-4636-B178-4DBD59171698}" type="pres">
      <dgm:prSet presAssocID="{6D5D5B36-7689-468C-A98B-FE5600287ED5}" presName="arrowWedge3" presStyleLbl="fgSibTrans2D1" presStyleIdx="2" presStyleCnt="6"/>
      <dgm:spPr/>
    </dgm:pt>
    <dgm:pt modelId="{0692BB95-EA37-4338-93CD-EFA8A7CFC7E6}" type="pres">
      <dgm:prSet presAssocID="{ED6D7EEF-DCFC-4A3B-B90E-660EC9F1FD2B}" presName="arrowWedge4" presStyleLbl="fgSibTrans2D1" presStyleIdx="3" presStyleCnt="6"/>
      <dgm:spPr/>
    </dgm:pt>
    <dgm:pt modelId="{643B4CB2-273F-4B9E-9A0E-BB5E426182A3}" type="pres">
      <dgm:prSet presAssocID="{64219B12-05B7-4836-98A7-17F5312C72C0}" presName="arrowWedge5" presStyleLbl="fgSibTrans2D1" presStyleIdx="4" presStyleCnt="6"/>
      <dgm:spPr/>
    </dgm:pt>
    <dgm:pt modelId="{BAB6A81B-5C90-47B2-902F-51DC754A1CC3}" type="pres">
      <dgm:prSet presAssocID="{0FDF89AE-911A-4564-8219-ACD0CC214D7E}" presName="arrowWedge6" presStyleLbl="fgSibTrans2D1" presStyleIdx="5" presStyleCnt="6"/>
      <dgm:spPr/>
    </dgm:pt>
  </dgm:ptLst>
  <dgm:cxnLst>
    <dgm:cxn modelId="{8C390B39-A6C9-43D9-AC93-666FE19F7387}" srcId="{A762D51D-971E-4D0F-B90B-5A5DF740A131}" destId="{EAA592A0-5A4E-44BB-AEB3-0D5E25F52A6D}" srcOrd="5" destOrd="0" parTransId="{340B97D9-4D69-440E-B075-8ECD97CA6494}" sibTransId="{0FDF89AE-911A-4564-8219-ACD0CC214D7E}"/>
    <dgm:cxn modelId="{D16E9D39-42B7-4FCB-9853-EEB767CC0021}" srcId="{A762D51D-971E-4D0F-B90B-5A5DF740A131}" destId="{C8977612-4B12-4899-A1AA-87A5917D2057}" srcOrd="0" destOrd="0" parTransId="{2EEDA22A-E9A4-4123-8B78-70DF96899C6E}" sibTransId="{C0ED5A5C-5A8E-49EC-8D4A-34F52C6CDC74}"/>
    <dgm:cxn modelId="{575C2EA4-E2F3-49DD-B615-DAA97F1FDE6C}" srcId="{A762D51D-971E-4D0F-B90B-5A5DF740A131}" destId="{322189F4-8AB0-4B44-A5EB-25DA3D4F7D31}" srcOrd="3" destOrd="0" parTransId="{4CD7279B-C47A-4B74-A54B-21A5EBD796C4}" sibTransId="{ED6D7EEF-DCFC-4A3B-B90E-660EC9F1FD2B}"/>
    <dgm:cxn modelId="{8AFBE03A-EE1F-43BC-BCBF-85BA38C9A743}" type="presOf" srcId="{C8977612-4B12-4899-A1AA-87A5917D2057}" destId="{80B2A5BA-852C-4FBD-BDFA-F54CC4A1E562}" srcOrd="1" destOrd="0" presId="urn:microsoft.com/office/officeart/2005/8/layout/cycle8"/>
    <dgm:cxn modelId="{41B620C8-451B-4EF0-B988-831101BF5F4C}" type="presOf" srcId="{0647F3C0-3812-4A82-ACE1-30584CA057A5}" destId="{62D4C534-80E3-4184-B7E2-C511C85A79CE}" srcOrd="1" destOrd="0" presId="urn:microsoft.com/office/officeart/2005/8/layout/cycle8"/>
    <dgm:cxn modelId="{0EB7BE53-4614-4B13-8516-0437F35C40D3}" type="presOf" srcId="{C8977612-4B12-4899-A1AA-87A5917D2057}" destId="{D09A5C4A-6ADD-4C4D-B12C-B05C959301B2}" srcOrd="0" destOrd="0" presId="urn:microsoft.com/office/officeart/2005/8/layout/cycle8"/>
    <dgm:cxn modelId="{6735F7AB-EFA2-48B8-8845-73DFC4EFE9E0}" type="presOf" srcId="{EAA592A0-5A4E-44BB-AEB3-0D5E25F52A6D}" destId="{8999867E-3EE4-4940-87C8-9876FD8F48B4}" srcOrd="0" destOrd="0" presId="urn:microsoft.com/office/officeart/2005/8/layout/cycle8"/>
    <dgm:cxn modelId="{8247E4BB-D674-48F1-80F9-E42D786490B1}" type="presOf" srcId="{EAA592A0-5A4E-44BB-AEB3-0D5E25F52A6D}" destId="{44F6D6AE-4AFE-4923-9FCF-7A7EC3C0DFC1}" srcOrd="1" destOrd="0" presId="urn:microsoft.com/office/officeart/2005/8/layout/cycle8"/>
    <dgm:cxn modelId="{20EA915C-B671-4E79-AB5B-E7D0DB62169F}" type="presOf" srcId="{322189F4-8AB0-4B44-A5EB-25DA3D4F7D31}" destId="{0E40DD23-91B3-436E-A39F-844686565153}" srcOrd="0" destOrd="0" presId="urn:microsoft.com/office/officeart/2005/8/layout/cycle8"/>
    <dgm:cxn modelId="{3DED2BAC-FC8A-4684-BC93-B37E1382D325}" type="presOf" srcId="{5AE237FD-4C71-4519-A93F-4492C86EFBFD}" destId="{608C2443-BDD2-4C28-8D12-696146773F1B}" srcOrd="1" destOrd="0" presId="urn:microsoft.com/office/officeart/2005/8/layout/cycle8"/>
    <dgm:cxn modelId="{BA2F3F8A-9F81-4E09-AEF1-1E95D735730C}" type="presOf" srcId="{0647F3C0-3812-4A82-ACE1-30584CA057A5}" destId="{C95EC3C1-6F7A-40CB-9D02-C359F79C4738}" srcOrd="0" destOrd="0" presId="urn:microsoft.com/office/officeart/2005/8/layout/cycle8"/>
    <dgm:cxn modelId="{044ED362-CF26-4665-9AB3-B948E1D299E5}" type="presOf" srcId="{5AE237FD-4C71-4519-A93F-4492C86EFBFD}" destId="{3B903260-8242-4F13-99C9-F0586D7A4C36}" srcOrd="0" destOrd="0" presId="urn:microsoft.com/office/officeart/2005/8/layout/cycle8"/>
    <dgm:cxn modelId="{2CF23BC7-4143-4A9B-BCC0-86480423B4EE}" srcId="{A762D51D-971E-4D0F-B90B-5A5DF740A131}" destId="{0647F3C0-3812-4A82-ACE1-30584CA057A5}" srcOrd="2" destOrd="0" parTransId="{A69D11B5-FF87-424E-8F6F-9D343DDB35D0}" sibTransId="{6D5D5B36-7689-468C-A98B-FE5600287ED5}"/>
    <dgm:cxn modelId="{9ACA105B-A63B-42CA-8D4D-7D88A7A7051D}" srcId="{A762D51D-971E-4D0F-B90B-5A5DF740A131}" destId="{422D1112-DAFB-43AB-9E52-42DBFE38BD7F}" srcOrd="4" destOrd="0" parTransId="{FEE64EE3-F609-4F20-8F08-39F3C4F1007F}" sibTransId="{64219B12-05B7-4836-98A7-17F5312C72C0}"/>
    <dgm:cxn modelId="{D6478EA8-13F3-41ED-A450-027A88F9ADB1}" srcId="{A762D51D-971E-4D0F-B90B-5A5DF740A131}" destId="{5AE237FD-4C71-4519-A93F-4492C86EFBFD}" srcOrd="1" destOrd="0" parTransId="{112E820A-3077-41F2-9B69-C517BA471ADA}" sibTransId="{BECA5D9F-94CE-4EB4-B5F3-37CE6854B24B}"/>
    <dgm:cxn modelId="{C7B8CCAF-35D3-4064-92D4-1ED51495E634}" type="presOf" srcId="{322189F4-8AB0-4B44-A5EB-25DA3D4F7D31}" destId="{A3075439-5C5C-4CA6-B1BB-A3AAA52030A8}" srcOrd="1" destOrd="0" presId="urn:microsoft.com/office/officeart/2005/8/layout/cycle8"/>
    <dgm:cxn modelId="{D0860299-302A-4BAB-BFDA-B0D08CDE621F}" type="presOf" srcId="{422D1112-DAFB-43AB-9E52-42DBFE38BD7F}" destId="{0D83ADA0-04D5-4DC0-AACB-570B7FE0319F}" srcOrd="1" destOrd="0" presId="urn:microsoft.com/office/officeart/2005/8/layout/cycle8"/>
    <dgm:cxn modelId="{213E3138-ED1A-43FA-85E9-7F73295F835E}" type="presOf" srcId="{422D1112-DAFB-43AB-9E52-42DBFE38BD7F}" destId="{7482102A-592D-4698-A037-D31048F51E7A}" srcOrd="0" destOrd="0" presId="urn:microsoft.com/office/officeart/2005/8/layout/cycle8"/>
    <dgm:cxn modelId="{16BC9410-F669-4968-A3B7-84DB695A6449}" type="presOf" srcId="{A762D51D-971E-4D0F-B90B-5A5DF740A131}" destId="{70D31D04-2AB3-4403-855F-453F105AB381}" srcOrd="0" destOrd="0" presId="urn:microsoft.com/office/officeart/2005/8/layout/cycle8"/>
    <dgm:cxn modelId="{0743BA89-64C7-44E4-9018-D8488656FE04}" type="presParOf" srcId="{70D31D04-2AB3-4403-855F-453F105AB381}" destId="{D09A5C4A-6ADD-4C4D-B12C-B05C959301B2}" srcOrd="0" destOrd="0" presId="urn:microsoft.com/office/officeart/2005/8/layout/cycle8"/>
    <dgm:cxn modelId="{CEFAA30F-BEDC-499E-8919-F04ADD54A644}" type="presParOf" srcId="{70D31D04-2AB3-4403-855F-453F105AB381}" destId="{55EBE5E7-366B-4E4A-9A3E-18A22CA99128}" srcOrd="1" destOrd="0" presId="urn:microsoft.com/office/officeart/2005/8/layout/cycle8"/>
    <dgm:cxn modelId="{C503C43F-8DDE-4FCC-A408-A0418504BCA3}" type="presParOf" srcId="{70D31D04-2AB3-4403-855F-453F105AB381}" destId="{6B03000D-646F-4EF9-8F00-1987918A016C}" srcOrd="2" destOrd="0" presId="urn:microsoft.com/office/officeart/2005/8/layout/cycle8"/>
    <dgm:cxn modelId="{F96B758C-3CB4-410A-A5D1-28150B888724}" type="presParOf" srcId="{70D31D04-2AB3-4403-855F-453F105AB381}" destId="{80B2A5BA-852C-4FBD-BDFA-F54CC4A1E562}" srcOrd="3" destOrd="0" presId="urn:microsoft.com/office/officeart/2005/8/layout/cycle8"/>
    <dgm:cxn modelId="{BC291496-91D4-4D60-AC5F-E64565D2B7D0}" type="presParOf" srcId="{70D31D04-2AB3-4403-855F-453F105AB381}" destId="{3B903260-8242-4F13-99C9-F0586D7A4C36}" srcOrd="4" destOrd="0" presId="urn:microsoft.com/office/officeart/2005/8/layout/cycle8"/>
    <dgm:cxn modelId="{79A02567-4C72-47C8-9E3D-7B65B4E40860}" type="presParOf" srcId="{70D31D04-2AB3-4403-855F-453F105AB381}" destId="{FF08A5F3-0362-4844-AB57-A7804F39CA18}" srcOrd="5" destOrd="0" presId="urn:microsoft.com/office/officeart/2005/8/layout/cycle8"/>
    <dgm:cxn modelId="{6796E000-EEAA-4F8A-BE6A-1F15C558B857}" type="presParOf" srcId="{70D31D04-2AB3-4403-855F-453F105AB381}" destId="{C67CD7A6-04CE-4114-9A89-8ACF14AD0098}" srcOrd="6" destOrd="0" presId="urn:microsoft.com/office/officeart/2005/8/layout/cycle8"/>
    <dgm:cxn modelId="{E4645034-9967-4B5B-969A-1D566BFFA879}" type="presParOf" srcId="{70D31D04-2AB3-4403-855F-453F105AB381}" destId="{608C2443-BDD2-4C28-8D12-696146773F1B}" srcOrd="7" destOrd="0" presId="urn:microsoft.com/office/officeart/2005/8/layout/cycle8"/>
    <dgm:cxn modelId="{32F4AA07-5CCB-4F6A-B26D-66496C2CF067}" type="presParOf" srcId="{70D31D04-2AB3-4403-855F-453F105AB381}" destId="{C95EC3C1-6F7A-40CB-9D02-C359F79C4738}" srcOrd="8" destOrd="0" presId="urn:microsoft.com/office/officeart/2005/8/layout/cycle8"/>
    <dgm:cxn modelId="{A2914614-6E90-4C63-8D39-D25B3907F711}" type="presParOf" srcId="{70D31D04-2AB3-4403-855F-453F105AB381}" destId="{7901AC49-E05F-40F3-AE8F-6CD4CF3DE9B5}" srcOrd="9" destOrd="0" presId="urn:microsoft.com/office/officeart/2005/8/layout/cycle8"/>
    <dgm:cxn modelId="{8DC2946D-5BCE-4122-B9FC-717D0EB2BEAC}" type="presParOf" srcId="{70D31D04-2AB3-4403-855F-453F105AB381}" destId="{B21BC186-F5C3-4C47-9415-9A8972495885}" srcOrd="10" destOrd="0" presId="urn:microsoft.com/office/officeart/2005/8/layout/cycle8"/>
    <dgm:cxn modelId="{66B02A4B-DC1D-491E-84E9-E7D3994ED980}" type="presParOf" srcId="{70D31D04-2AB3-4403-855F-453F105AB381}" destId="{62D4C534-80E3-4184-B7E2-C511C85A79CE}" srcOrd="11" destOrd="0" presId="urn:microsoft.com/office/officeart/2005/8/layout/cycle8"/>
    <dgm:cxn modelId="{345019D8-B079-4306-9138-DED6BE6C9B15}" type="presParOf" srcId="{70D31D04-2AB3-4403-855F-453F105AB381}" destId="{0E40DD23-91B3-436E-A39F-844686565153}" srcOrd="12" destOrd="0" presId="urn:microsoft.com/office/officeart/2005/8/layout/cycle8"/>
    <dgm:cxn modelId="{740606DA-64F6-4BAD-B66A-1EFAEE960334}" type="presParOf" srcId="{70D31D04-2AB3-4403-855F-453F105AB381}" destId="{D2258298-8F41-4881-9DD5-45ABBF990B42}" srcOrd="13" destOrd="0" presId="urn:microsoft.com/office/officeart/2005/8/layout/cycle8"/>
    <dgm:cxn modelId="{66619FA8-6C91-4B3A-8366-9B567EB07E69}" type="presParOf" srcId="{70D31D04-2AB3-4403-855F-453F105AB381}" destId="{3D67B05F-B30C-4E6E-BDC2-A46420B58784}" srcOrd="14" destOrd="0" presId="urn:microsoft.com/office/officeart/2005/8/layout/cycle8"/>
    <dgm:cxn modelId="{2FCCB8D4-E486-44E6-A3B8-AAD8220DC4C3}" type="presParOf" srcId="{70D31D04-2AB3-4403-855F-453F105AB381}" destId="{A3075439-5C5C-4CA6-B1BB-A3AAA52030A8}" srcOrd="15" destOrd="0" presId="urn:microsoft.com/office/officeart/2005/8/layout/cycle8"/>
    <dgm:cxn modelId="{230E4FDA-EB77-44F6-BF56-22466C507D20}" type="presParOf" srcId="{70D31D04-2AB3-4403-855F-453F105AB381}" destId="{7482102A-592D-4698-A037-D31048F51E7A}" srcOrd="16" destOrd="0" presId="urn:microsoft.com/office/officeart/2005/8/layout/cycle8"/>
    <dgm:cxn modelId="{2F8DFE3B-D538-4FF5-9603-7FD928D7D6B4}" type="presParOf" srcId="{70D31D04-2AB3-4403-855F-453F105AB381}" destId="{2C2FCEF2-B5B9-42CF-ADBA-578611FA9E7F}" srcOrd="17" destOrd="0" presId="urn:microsoft.com/office/officeart/2005/8/layout/cycle8"/>
    <dgm:cxn modelId="{A34D26B4-4849-444D-A791-16FC8D719FA0}" type="presParOf" srcId="{70D31D04-2AB3-4403-855F-453F105AB381}" destId="{D19D86DF-0D69-4776-878B-938C9C408AFE}" srcOrd="18" destOrd="0" presId="urn:microsoft.com/office/officeart/2005/8/layout/cycle8"/>
    <dgm:cxn modelId="{14AA47AD-5D7C-42A1-9A7C-2FF1AF7605C2}" type="presParOf" srcId="{70D31D04-2AB3-4403-855F-453F105AB381}" destId="{0D83ADA0-04D5-4DC0-AACB-570B7FE0319F}" srcOrd="19" destOrd="0" presId="urn:microsoft.com/office/officeart/2005/8/layout/cycle8"/>
    <dgm:cxn modelId="{3135AA31-7169-4F34-8383-41E8C3937479}" type="presParOf" srcId="{70D31D04-2AB3-4403-855F-453F105AB381}" destId="{8999867E-3EE4-4940-87C8-9876FD8F48B4}" srcOrd="20" destOrd="0" presId="urn:microsoft.com/office/officeart/2005/8/layout/cycle8"/>
    <dgm:cxn modelId="{64E15F03-AE73-4141-8B8E-78CE512BA668}" type="presParOf" srcId="{70D31D04-2AB3-4403-855F-453F105AB381}" destId="{A57F2723-A067-4278-86F3-AE3E0AAB4247}" srcOrd="21" destOrd="0" presId="urn:microsoft.com/office/officeart/2005/8/layout/cycle8"/>
    <dgm:cxn modelId="{DB6BC554-92D1-4850-A8DB-E2F76CAEA6CA}" type="presParOf" srcId="{70D31D04-2AB3-4403-855F-453F105AB381}" destId="{35055EDB-70F2-4A97-A20A-17F2F11C9BD0}" srcOrd="22" destOrd="0" presId="urn:microsoft.com/office/officeart/2005/8/layout/cycle8"/>
    <dgm:cxn modelId="{6E067B87-B2E7-4652-A32D-33B84C2EC27B}" type="presParOf" srcId="{70D31D04-2AB3-4403-855F-453F105AB381}" destId="{44F6D6AE-4AFE-4923-9FCF-7A7EC3C0DFC1}" srcOrd="23" destOrd="0" presId="urn:microsoft.com/office/officeart/2005/8/layout/cycle8"/>
    <dgm:cxn modelId="{1161E222-4064-4673-90CC-3D950EC4AEB8}" type="presParOf" srcId="{70D31D04-2AB3-4403-855F-453F105AB381}" destId="{3A10E693-0D0D-4192-944F-D63DB1BC8335}" srcOrd="24" destOrd="0" presId="urn:microsoft.com/office/officeart/2005/8/layout/cycle8"/>
    <dgm:cxn modelId="{771814C3-6FAD-40FA-ACDE-8A934FE53027}" type="presParOf" srcId="{70D31D04-2AB3-4403-855F-453F105AB381}" destId="{0F697340-0722-4E67-B8D3-BD4CFF168BBD}" srcOrd="25" destOrd="0" presId="urn:microsoft.com/office/officeart/2005/8/layout/cycle8"/>
    <dgm:cxn modelId="{97EBD79F-E2B6-439E-902E-3B461B77E578}" type="presParOf" srcId="{70D31D04-2AB3-4403-855F-453F105AB381}" destId="{18EC6463-88C7-4636-B178-4DBD59171698}" srcOrd="26" destOrd="0" presId="urn:microsoft.com/office/officeart/2005/8/layout/cycle8"/>
    <dgm:cxn modelId="{BBCF3778-9D49-48E8-957C-053A47D3AF27}" type="presParOf" srcId="{70D31D04-2AB3-4403-855F-453F105AB381}" destId="{0692BB95-EA37-4338-93CD-EFA8A7CFC7E6}" srcOrd="27" destOrd="0" presId="urn:microsoft.com/office/officeart/2005/8/layout/cycle8"/>
    <dgm:cxn modelId="{FFAFC1AF-FCB5-46BB-95B8-99C242FA5E06}" type="presParOf" srcId="{70D31D04-2AB3-4403-855F-453F105AB381}" destId="{643B4CB2-273F-4B9E-9A0E-BB5E426182A3}" srcOrd="28" destOrd="0" presId="urn:microsoft.com/office/officeart/2005/8/layout/cycle8"/>
    <dgm:cxn modelId="{79C57682-41BD-4CAC-9BDF-30D5DEA0E10B}" type="presParOf" srcId="{70D31D04-2AB3-4403-855F-453F105AB381}" destId="{BAB6A81B-5C90-47B2-902F-51DC754A1CC3}" srcOrd="2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C5CE05-D864-4BF5-866F-5944416D9246}" type="doc">
      <dgm:prSet loTypeId="urn:microsoft.com/office/officeart/2005/8/layout/radial3" loCatId="cycle" qsTypeId="urn:microsoft.com/office/officeart/2005/8/quickstyle/simple3" qsCatId="simple" csTypeId="urn:microsoft.com/office/officeart/2005/8/colors/colorful5" csCatId="colorful" phldr="1"/>
      <dgm:spPr/>
      <dgm:t>
        <a:bodyPr/>
        <a:lstStyle/>
        <a:p>
          <a:endParaRPr lang="id-ID"/>
        </a:p>
      </dgm:t>
    </dgm:pt>
    <dgm:pt modelId="{E9BA1828-36FB-4BC9-B84D-7360949DFBA7}">
      <dgm:prSet phldrT="[Text]" custT="1"/>
      <dgm:spPr/>
      <dgm:t>
        <a:bodyPr/>
        <a:lstStyle/>
        <a:p>
          <a:r>
            <a:rPr lang="en-US" sz="1800" b="1" smtClean="0">
              <a:latin typeface="Comic Sans MS" pitchFamily="66" charset="0"/>
            </a:rPr>
            <a:t>Penentu Kelas Sosial (Engel et. al, 1994)</a:t>
          </a:r>
          <a:endParaRPr lang="id-ID" sz="1800" b="1" dirty="0">
            <a:latin typeface="Comic Sans MS" pitchFamily="66" charset="0"/>
          </a:endParaRPr>
        </a:p>
      </dgm:t>
    </dgm:pt>
    <dgm:pt modelId="{390241A7-FCBF-436A-B7D3-0D98DAAFC512}" type="parTrans" cxnId="{BC7EE1AA-0BE4-4B90-8470-09142CE6F052}">
      <dgm:prSet/>
      <dgm:spPr/>
      <dgm:t>
        <a:bodyPr/>
        <a:lstStyle/>
        <a:p>
          <a:endParaRPr lang="id-ID" sz="1600">
            <a:solidFill>
              <a:schemeClr val="accent5">
                <a:lumMod val="50000"/>
              </a:schemeClr>
            </a:solidFill>
            <a:latin typeface="Comic Sans MS" pitchFamily="66" charset="0"/>
          </a:endParaRPr>
        </a:p>
      </dgm:t>
    </dgm:pt>
    <dgm:pt modelId="{9576F86C-ABC6-42E8-8960-EBEC95432AC4}" type="sibTrans" cxnId="{BC7EE1AA-0BE4-4B90-8470-09142CE6F052}">
      <dgm:prSet/>
      <dgm:spPr/>
      <dgm:t>
        <a:bodyPr/>
        <a:lstStyle/>
        <a:p>
          <a:endParaRPr lang="id-ID" sz="1600">
            <a:solidFill>
              <a:schemeClr val="accent5">
                <a:lumMod val="50000"/>
              </a:schemeClr>
            </a:solidFill>
            <a:latin typeface="Comic Sans MS" pitchFamily="66" charset="0"/>
          </a:endParaRPr>
        </a:p>
      </dgm:t>
    </dgm:pt>
    <dgm:pt modelId="{2F71B9E9-F52B-455C-9465-C7188DCAE3B7}">
      <dgm:prSet phldrT="[Text]" custT="1"/>
      <dgm:spPr/>
      <dgm:t>
        <a:bodyPr/>
        <a:lstStyle/>
        <a:p>
          <a:r>
            <a:rPr lang="en-US" sz="1600" smtClean="0">
              <a:latin typeface="Comic Sans MS" pitchFamily="66" charset="0"/>
            </a:rPr>
            <a:t>Pekerjaan</a:t>
          </a:r>
          <a:endParaRPr lang="id-ID" sz="1600" dirty="0">
            <a:latin typeface="Comic Sans MS" pitchFamily="66" charset="0"/>
          </a:endParaRPr>
        </a:p>
      </dgm:t>
    </dgm:pt>
    <dgm:pt modelId="{8C4D9A1D-5330-46D3-AD0B-610365C7A9CF}" type="parTrans" cxnId="{787A861E-B711-4FBF-8E7B-45C280868761}">
      <dgm:prSet/>
      <dgm:spPr/>
      <dgm:t>
        <a:bodyPr/>
        <a:lstStyle/>
        <a:p>
          <a:endParaRPr lang="id-ID" sz="1600">
            <a:solidFill>
              <a:schemeClr val="accent5">
                <a:lumMod val="50000"/>
              </a:schemeClr>
            </a:solidFill>
            <a:latin typeface="Comic Sans MS" pitchFamily="66" charset="0"/>
          </a:endParaRPr>
        </a:p>
      </dgm:t>
    </dgm:pt>
    <dgm:pt modelId="{E3D766A7-89C8-4E0F-9C6F-0BF6B65134D5}" type="sibTrans" cxnId="{787A861E-B711-4FBF-8E7B-45C280868761}">
      <dgm:prSet/>
      <dgm:spPr/>
      <dgm:t>
        <a:bodyPr/>
        <a:lstStyle/>
        <a:p>
          <a:endParaRPr lang="id-ID" sz="1600">
            <a:solidFill>
              <a:schemeClr val="accent5">
                <a:lumMod val="50000"/>
              </a:schemeClr>
            </a:solidFill>
            <a:latin typeface="Comic Sans MS" pitchFamily="66" charset="0"/>
          </a:endParaRPr>
        </a:p>
      </dgm:t>
    </dgm:pt>
    <dgm:pt modelId="{AEBA2D4A-024A-4795-A8DA-59E3E8DFF735}">
      <dgm:prSet phldrT="[Text]" custT="1"/>
      <dgm:spPr/>
      <dgm:t>
        <a:bodyPr/>
        <a:lstStyle/>
        <a:p>
          <a:r>
            <a:rPr lang="en-US" sz="1600" smtClean="0">
              <a:latin typeface="Comic Sans MS" pitchFamily="66" charset="0"/>
            </a:rPr>
            <a:t>Prestasi Pribadi</a:t>
          </a:r>
          <a:endParaRPr lang="id-ID" sz="1600" dirty="0">
            <a:latin typeface="Comic Sans MS" pitchFamily="66" charset="0"/>
          </a:endParaRPr>
        </a:p>
      </dgm:t>
    </dgm:pt>
    <dgm:pt modelId="{B4B4D70A-1A57-4164-B386-1C6D1AC6D91D}" type="parTrans" cxnId="{A5C5C245-0A65-4B5C-9C5C-B5078F508A73}">
      <dgm:prSet/>
      <dgm:spPr/>
      <dgm:t>
        <a:bodyPr/>
        <a:lstStyle/>
        <a:p>
          <a:endParaRPr lang="id-ID" sz="1600">
            <a:solidFill>
              <a:schemeClr val="accent5">
                <a:lumMod val="50000"/>
              </a:schemeClr>
            </a:solidFill>
            <a:latin typeface="Comic Sans MS" pitchFamily="66" charset="0"/>
          </a:endParaRPr>
        </a:p>
      </dgm:t>
    </dgm:pt>
    <dgm:pt modelId="{928A630D-6243-4A5A-83C6-4963E18F529E}" type="sibTrans" cxnId="{A5C5C245-0A65-4B5C-9C5C-B5078F508A73}">
      <dgm:prSet/>
      <dgm:spPr/>
      <dgm:t>
        <a:bodyPr/>
        <a:lstStyle/>
        <a:p>
          <a:endParaRPr lang="id-ID" sz="1600">
            <a:solidFill>
              <a:schemeClr val="accent5">
                <a:lumMod val="50000"/>
              </a:schemeClr>
            </a:solidFill>
            <a:latin typeface="Comic Sans MS" pitchFamily="66" charset="0"/>
          </a:endParaRPr>
        </a:p>
      </dgm:t>
    </dgm:pt>
    <dgm:pt modelId="{3F5754C8-18A6-49C5-B0B1-0D160B45A88F}">
      <dgm:prSet phldrT="[Text]" custT="1"/>
      <dgm:spPr/>
      <dgm:t>
        <a:bodyPr/>
        <a:lstStyle/>
        <a:p>
          <a:r>
            <a:rPr lang="en-US" sz="1600" smtClean="0">
              <a:latin typeface="Comic Sans MS" pitchFamily="66" charset="0"/>
            </a:rPr>
            <a:t>Interaksi</a:t>
          </a:r>
          <a:endParaRPr lang="id-ID" sz="1600" dirty="0">
            <a:latin typeface="Comic Sans MS" pitchFamily="66" charset="0"/>
          </a:endParaRPr>
        </a:p>
      </dgm:t>
    </dgm:pt>
    <dgm:pt modelId="{AED87676-BF21-4744-BC8A-207340A649BB}" type="parTrans" cxnId="{FD6580A1-E619-4A2A-B1B2-148A80EA8C5D}">
      <dgm:prSet/>
      <dgm:spPr/>
      <dgm:t>
        <a:bodyPr/>
        <a:lstStyle/>
        <a:p>
          <a:endParaRPr lang="id-ID" sz="1600">
            <a:solidFill>
              <a:schemeClr val="accent5">
                <a:lumMod val="50000"/>
              </a:schemeClr>
            </a:solidFill>
            <a:latin typeface="Comic Sans MS" pitchFamily="66" charset="0"/>
          </a:endParaRPr>
        </a:p>
      </dgm:t>
    </dgm:pt>
    <dgm:pt modelId="{2E2B6C5B-B53F-48D2-90AD-A2601D1AA203}" type="sibTrans" cxnId="{FD6580A1-E619-4A2A-B1B2-148A80EA8C5D}">
      <dgm:prSet/>
      <dgm:spPr/>
      <dgm:t>
        <a:bodyPr/>
        <a:lstStyle/>
        <a:p>
          <a:endParaRPr lang="id-ID" sz="1600">
            <a:solidFill>
              <a:schemeClr val="accent5">
                <a:lumMod val="50000"/>
              </a:schemeClr>
            </a:solidFill>
            <a:latin typeface="Comic Sans MS" pitchFamily="66" charset="0"/>
          </a:endParaRPr>
        </a:p>
      </dgm:t>
    </dgm:pt>
    <dgm:pt modelId="{CB0F41CE-513E-404F-840A-620264740584}">
      <dgm:prSet phldrT="[Text]" custT="1"/>
      <dgm:spPr/>
      <dgm:t>
        <a:bodyPr/>
        <a:lstStyle/>
        <a:p>
          <a:r>
            <a:rPr lang="en-US" sz="1600" smtClean="0">
              <a:latin typeface="Comic Sans MS" pitchFamily="66" charset="0"/>
            </a:rPr>
            <a:t>Pemilikan</a:t>
          </a:r>
          <a:endParaRPr lang="id-ID" sz="1600" dirty="0">
            <a:latin typeface="Comic Sans MS" pitchFamily="66" charset="0"/>
          </a:endParaRPr>
        </a:p>
      </dgm:t>
    </dgm:pt>
    <dgm:pt modelId="{FD8B205E-8A29-4EC0-AFBD-A95281AC80D8}" type="parTrans" cxnId="{55E7DEAC-E34F-4DDA-9669-04D5BDAF9892}">
      <dgm:prSet/>
      <dgm:spPr/>
      <dgm:t>
        <a:bodyPr/>
        <a:lstStyle/>
        <a:p>
          <a:endParaRPr lang="id-ID" sz="1600">
            <a:solidFill>
              <a:schemeClr val="accent5">
                <a:lumMod val="50000"/>
              </a:schemeClr>
            </a:solidFill>
            <a:latin typeface="Comic Sans MS" pitchFamily="66" charset="0"/>
          </a:endParaRPr>
        </a:p>
      </dgm:t>
    </dgm:pt>
    <dgm:pt modelId="{59D6D52A-3FDF-4F3D-8A3C-630E4C78D742}" type="sibTrans" cxnId="{55E7DEAC-E34F-4DDA-9669-04D5BDAF9892}">
      <dgm:prSet/>
      <dgm:spPr/>
      <dgm:t>
        <a:bodyPr/>
        <a:lstStyle/>
        <a:p>
          <a:endParaRPr lang="id-ID" sz="1600">
            <a:solidFill>
              <a:schemeClr val="accent5">
                <a:lumMod val="50000"/>
              </a:schemeClr>
            </a:solidFill>
            <a:latin typeface="Comic Sans MS" pitchFamily="66" charset="0"/>
          </a:endParaRPr>
        </a:p>
      </dgm:t>
    </dgm:pt>
    <dgm:pt modelId="{68EE8F0E-04CF-414C-9256-F25D59C8DB74}">
      <dgm:prSet custT="1"/>
      <dgm:spPr/>
      <dgm:t>
        <a:bodyPr/>
        <a:lstStyle/>
        <a:p>
          <a:r>
            <a:rPr lang="en-US" sz="1600" smtClean="0">
              <a:latin typeface="Comic Sans MS" pitchFamily="66" charset="0"/>
            </a:rPr>
            <a:t>Orientasi Nilai</a:t>
          </a:r>
          <a:endParaRPr lang="id-ID" sz="1600" dirty="0">
            <a:latin typeface="Comic Sans MS" pitchFamily="66" charset="0"/>
          </a:endParaRPr>
        </a:p>
      </dgm:t>
    </dgm:pt>
    <dgm:pt modelId="{B61D173A-F85A-4645-95EA-DD033924AA97}" type="parTrans" cxnId="{ADB6CADE-30BA-4340-8C03-96D381C7D435}">
      <dgm:prSet/>
      <dgm:spPr/>
      <dgm:t>
        <a:bodyPr/>
        <a:lstStyle/>
        <a:p>
          <a:endParaRPr lang="id-ID"/>
        </a:p>
      </dgm:t>
    </dgm:pt>
    <dgm:pt modelId="{24DA70A1-47D0-41A7-B012-9C612C8D6CF3}" type="sibTrans" cxnId="{ADB6CADE-30BA-4340-8C03-96D381C7D435}">
      <dgm:prSet/>
      <dgm:spPr/>
      <dgm:t>
        <a:bodyPr/>
        <a:lstStyle/>
        <a:p>
          <a:endParaRPr lang="id-ID"/>
        </a:p>
      </dgm:t>
    </dgm:pt>
    <dgm:pt modelId="{1BDE1544-0EF2-4A89-AD38-8BBB441B2AFF}">
      <dgm:prSet custT="1"/>
      <dgm:spPr/>
      <dgm:t>
        <a:bodyPr/>
        <a:lstStyle/>
        <a:p>
          <a:r>
            <a:rPr lang="en-US" sz="1500" smtClean="0">
              <a:latin typeface="Comic Sans MS" pitchFamily="66" charset="0"/>
            </a:rPr>
            <a:t>Kesadaran Kelas</a:t>
          </a:r>
          <a:endParaRPr lang="id-ID" sz="1500" dirty="0">
            <a:latin typeface="Comic Sans MS" pitchFamily="66" charset="0"/>
          </a:endParaRPr>
        </a:p>
      </dgm:t>
    </dgm:pt>
    <dgm:pt modelId="{371378D8-360C-4AF8-943D-614CD64E398F}" type="parTrans" cxnId="{B40A5621-DC65-42A1-AFE3-13911053ADA5}">
      <dgm:prSet/>
      <dgm:spPr/>
      <dgm:t>
        <a:bodyPr/>
        <a:lstStyle/>
        <a:p>
          <a:endParaRPr lang="id-ID"/>
        </a:p>
      </dgm:t>
    </dgm:pt>
    <dgm:pt modelId="{17C7195F-710A-423D-B468-0825313C8BFA}" type="sibTrans" cxnId="{B40A5621-DC65-42A1-AFE3-13911053ADA5}">
      <dgm:prSet/>
      <dgm:spPr/>
      <dgm:t>
        <a:bodyPr/>
        <a:lstStyle/>
        <a:p>
          <a:endParaRPr lang="id-ID"/>
        </a:p>
      </dgm:t>
    </dgm:pt>
    <dgm:pt modelId="{15CAF64D-AC97-44D8-AEB7-AFF875751601}">
      <dgm:prSet/>
      <dgm:spPr/>
      <dgm:t>
        <a:bodyPr/>
        <a:lstStyle/>
        <a:p>
          <a:endParaRPr lang="id-ID"/>
        </a:p>
      </dgm:t>
    </dgm:pt>
    <dgm:pt modelId="{BF231D86-F459-47BB-B961-779B37D94C40}" type="parTrans" cxnId="{5AB9F779-60AB-4505-AEBE-82FCB316B7C8}">
      <dgm:prSet/>
      <dgm:spPr/>
      <dgm:t>
        <a:bodyPr/>
        <a:lstStyle/>
        <a:p>
          <a:endParaRPr lang="id-ID"/>
        </a:p>
      </dgm:t>
    </dgm:pt>
    <dgm:pt modelId="{87D7D0A0-B5C1-4979-997B-8D63C9499368}" type="sibTrans" cxnId="{5AB9F779-60AB-4505-AEBE-82FCB316B7C8}">
      <dgm:prSet/>
      <dgm:spPr/>
      <dgm:t>
        <a:bodyPr/>
        <a:lstStyle/>
        <a:p>
          <a:endParaRPr lang="id-ID"/>
        </a:p>
      </dgm:t>
    </dgm:pt>
    <dgm:pt modelId="{40C4068E-B9C5-440A-A583-DD02EA734B86}" type="pres">
      <dgm:prSet presAssocID="{F3C5CE05-D864-4BF5-866F-5944416D9246}" presName="composite" presStyleCnt="0">
        <dgm:presLayoutVars>
          <dgm:chMax val="1"/>
          <dgm:dir/>
          <dgm:resizeHandles val="exact"/>
        </dgm:presLayoutVars>
      </dgm:prSet>
      <dgm:spPr/>
      <dgm:t>
        <a:bodyPr/>
        <a:lstStyle/>
        <a:p>
          <a:endParaRPr lang="id-ID"/>
        </a:p>
      </dgm:t>
    </dgm:pt>
    <dgm:pt modelId="{11723CBD-C50F-4630-93A7-AFAD231B0712}" type="pres">
      <dgm:prSet presAssocID="{F3C5CE05-D864-4BF5-866F-5944416D9246}" presName="radial" presStyleCnt="0">
        <dgm:presLayoutVars>
          <dgm:animLvl val="ctr"/>
        </dgm:presLayoutVars>
      </dgm:prSet>
      <dgm:spPr/>
    </dgm:pt>
    <dgm:pt modelId="{C5590C4E-9C0C-4C2A-BB60-B3778A48D59C}" type="pres">
      <dgm:prSet presAssocID="{E9BA1828-36FB-4BC9-B84D-7360949DFBA7}" presName="centerShape" presStyleLbl="vennNode1" presStyleIdx="0" presStyleCnt="7"/>
      <dgm:spPr/>
      <dgm:t>
        <a:bodyPr/>
        <a:lstStyle/>
        <a:p>
          <a:endParaRPr lang="id-ID"/>
        </a:p>
      </dgm:t>
    </dgm:pt>
    <dgm:pt modelId="{FA2AB333-DECD-4A2F-BCEB-78D87D3D1FDB}" type="pres">
      <dgm:prSet presAssocID="{2F71B9E9-F52B-455C-9465-C7188DCAE3B7}" presName="node" presStyleLbl="vennNode1" presStyleIdx="1" presStyleCnt="7">
        <dgm:presLayoutVars>
          <dgm:bulletEnabled val="1"/>
        </dgm:presLayoutVars>
      </dgm:prSet>
      <dgm:spPr/>
      <dgm:t>
        <a:bodyPr/>
        <a:lstStyle/>
        <a:p>
          <a:endParaRPr lang="id-ID"/>
        </a:p>
      </dgm:t>
    </dgm:pt>
    <dgm:pt modelId="{501F4A01-EBB2-41E8-AEC5-847E12BC048F}" type="pres">
      <dgm:prSet presAssocID="{AEBA2D4A-024A-4795-A8DA-59E3E8DFF735}" presName="node" presStyleLbl="vennNode1" presStyleIdx="2" presStyleCnt="7">
        <dgm:presLayoutVars>
          <dgm:bulletEnabled val="1"/>
        </dgm:presLayoutVars>
      </dgm:prSet>
      <dgm:spPr/>
      <dgm:t>
        <a:bodyPr/>
        <a:lstStyle/>
        <a:p>
          <a:endParaRPr lang="id-ID"/>
        </a:p>
      </dgm:t>
    </dgm:pt>
    <dgm:pt modelId="{F19E5AAA-4C7D-480F-9107-4CD02FCD2327}" type="pres">
      <dgm:prSet presAssocID="{3F5754C8-18A6-49C5-B0B1-0D160B45A88F}" presName="node" presStyleLbl="vennNode1" presStyleIdx="3" presStyleCnt="7">
        <dgm:presLayoutVars>
          <dgm:bulletEnabled val="1"/>
        </dgm:presLayoutVars>
      </dgm:prSet>
      <dgm:spPr/>
      <dgm:t>
        <a:bodyPr/>
        <a:lstStyle/>
        <a:p>
          <a:endParaRPr lang="id-ID"/>
        </a:p>
      </dgm:t>
    </dgm:pt>
    <dgm:pt modelId="{8D367B4F-339C-41E7-8944-8B28267E3D50}" type="pres">
      <dgm:prSet presAssocID="{CB0F41CE-513E-404F-840A-620264740584}" presName="node" presStyleLbl="vennNode1" presStyleIdx="4" presStyleCnt="7">
        <dgm:presLayoutVars>
          <dgm:bulletEnabled val="1"/>
        </dgm:presLayoutVars>
      </dgm:prSet>
      <dgm:spPr/>
      <dgm:t>
        <a:bodyPr/>
        <a:lstStyle/>
        <a:p>
          <a:endParaRPr lang="id-ID"/>
        </a:p>
      </dgm:t>
    </dgm:pt>
    <dgm:pt modelId="{3061D87C-330A-45C0-B37F-2B5BEA8E06F8}" type="pres">
      <dgm:prSet presAssocID="{68EE8F0E-04CF-414C-9256-F25D59C8DB74}" presName="node" presStyleLbl="vennNode1" presStyleIdx="5" presStyleCnt="7">
        <dgm:presLayoutVars>
          <dgm:bulletEnabled val="1"/>
        </dgm:presLayoutVars>
      </dgm:prSet>
      <dgm:spPr/>
      <dgm:t>
        <a:bodyPr/>
        <a:lstStyle/>
        <a:p>
          <a:endParaRPr lang="id-ID"/>
        </a:p>
      </dgm:t>
    </dgm:pt>
    <dgm:pt modelId="{C1476C84-95E0-426B-8654-0A32220D5460}" type="pres">
      <dgm:prSet presAssocID="{1BDE1544-0EF2-4A89-AD38-8BBB441B2AFF}" presName="node" presStyleLbl="vennNode1" presStyleIdx="6" presStyleCnt="7">
        <dgm:presLayoutVars>
          <dgm:bulletEnabled val="1"/>
        </dgm:presLayoutVars>
      </dgm:prSet>
      <dgm:spPr/>
      <dgm:t>
        <a:bodyPr/>
        <a:lstStyle/>
        <a:p>
          <a:endParaRPr lang="id-ID"/>
        </a:p>
      </dgm:t>
    </dgm:pt>
  </dgm:ptLst>
  <dgm:cxnLst>
    <dgm:cxn modelId="{FD6580A1-E619-4A2A-B1B2-148A80EA8C5D}" srcId="{E9BA1828-36FB-4BC9-B84D-7360949DFBA7}" destId="{3F5754C8-18A6-49C5-B0B1-0D160B45A88F}" srcOrd="2" destOrd="0" parTransId="{AED87676-BF21-4744-BC8A-207340A649BB}" sibTransId="{2E2B6C5B-B53F-48D2-90AD-A2601D1AA203}"/>
    <dgm:cxn modelId="{B40A5621-DC65-42A1-AFE3-13911053ADA5}" srcId="{E9BA1828-36FB-4BC9-B84D-7360949DFBA7}" destId="{1BDE1544-0EF2-4A89-AD38-8BBB441B2AFF}" srcOrd="5" destOrd="0" parTransId="{371378D8-360C-4AF8-943D-614CD64E398F}" sibTransId="{17C7195F-710A-423D-B468-0825313C8BFA}"/>
    <dgm:cxn modelId="{A5C5C245-0A65-4B5C-9C5C-B5078F508A73}" srcId="{E9BA1828-36FB-4BC9-B84D-7360949DFBA7}" destId="{AEBA2D4A-024A-4795-A8DA-59E3E8DFF735}" srcOrd="1" destOrd="0" parTransId="{B4B4D70A-1A57-4164-B386-1C6D1AC6D91D}" sibTransId="{928A630D-6243-4A5A-83C6-4963E18F529E}"/>
    <dgm:cxn modelId="{BC7EE1AA-0BE4-4B90-8470-09142CE6F052}" srcId="{F3C5CE05-D864-4BF5-866F-5944416D9246}" destId="{E9BA1828-36FB-4BC9-B84D-7360949DFBA7}" srcOrd="0" destOrd="0" parTransId="{390241A7-FCBF-436A-B7D3-0D98DAAFC512}" sibTransId="{9576F86C-ABC6-42E8-8960-EBEC95432AC4}"/>
    <dgm:cxn modelId="{5F195A7B-61E7-44D0-863C-9FD3B02292D7}" type="presOf" srcId="{E9BA1828-36FB-4BC9-B84D-7360949DFBA7}" destId="{C5590C4E-9C0C-4C2A-BB60-B3778A48D59C}" srcOrd="0" destOrd="0" presId="urn:microsoft.com/office/officeart/2005/8/layout/radial3"/>
    <dgm:cxn modelId="{55E7DEAC-E34F-4DDA-9669-04D5BDAF9892}" srcId="{E9BA1828-36FB-4BC9-B84D-7360949DFBA7}" destId="{CB0F41CE-513E-404F-840A-620264740584}" srcOrd="3" destOrd="0" parTransId="{FD8B205E-8A29-4EC0-AFBD-A95281AC80D8}" sibTransId="{59D6D52A-3FDF-4F3D-8A3C-630E4C78D742}"/>
    <dgm:cxn modelId="{7B0AFD33-D1C9-4B85-8F7D-84EEBA9A2975}" type="presOf" srcId="{F3C5CE05-D864-4BF5-866F-5944416D9246}" destId="{40C4068E-B9C5-440A-A583-DD02EA734B86}" srcOrd="0" destOrd="0" presId="urn:microsoft.com/office/officeart/2005/8/layout/radial3"/>
    <dgm:cxn modelId="{787A861E-B711-4FBF-8E7B-45C280868761}" srcId="{E9BA1828-36FB-4BC9-B84D-7360949DFBA7}" destId="{2F71B9E9-F52B-455C-9465-C7188DCAE3B7}" srcOrd="0" destOrd="0" parTransId="{8C4D9A1D-5330-46D3-AD0B-610365C7A9CF}" sibTransId="{E3D766A7-89C8-4E0F-9C6F-0BF6B65134D5}"/>
    <dgm:cxn modelId="{ADB6CADE-30BA-4340-8C03-96D381C7D435}" srcId="{E9BA1828-36FB-4BC9-B84D-7360949DFBA7}" destId="{68EE8F0E-04CF-414C-9256-F25D59C8DB74}" srcOrd="4" destOrd="0" parTransId="{B61D173A-F85A-4645-95EA-DD033924AA97}" sibTransId="{24DA70A1-47D0-41A7-B012-9C612C8D6CF3}"/>
    <dgm:cxn modelId="{27A4ABEC-480C-4D81-AE0B-DDDCE4E51E50}" type="presOf" srcId="{AEBA2D4A-024A-4795-A8DA-59E3E8DFF735}" destId="{501F4A01-EBB2-41E8-AEC5-847E12BC048F}" srcOrd="0" destOrd="0" presId="urn:microsoft.com/office/officeart/2005/8/layout/radial3"/>
    <dgm:cxn modelId="{D8D0163D-622F-4ED5-808B-51C95B00E403}" type="presOf" srcId="{68EE8F0E-04CF-414C-9256-F25D59C8DB74}" destId="{3061D87C-330A-45C0-B37F-2B5BEA8E06F8}" srcOrd="0" destOrd="0" presId="urn:microsoft.com/office/officeart/2005/8/layout/radial3"/>
    <dgm:cxn modelId="{BD9A7B5C-02D3-4F43-B681-984106D2515A}" type="presOf" srcId="{1BDE1544-0EF2-4A89-AD38-8BBB441B2AFF}" destId="{C1476C84-95E0-426B-8654-0A32220D5460}" srcOrd="0" destOrd="0" presId="urn:microsoft.com/office/officeart/2005/8/layout/radial3"/>
    <dgm:cxn modelId="{870DC3C6-C273-4B27-93EA-A5A221CF16D3}" type="presOf" srcId="{2F71B9E9-F52B-455C-9465-C7188DCAE3B7}" destId="{FA2AB333-DECD-4A2F-BCEB-78D87D3D1FDB}" srcOrd="0" destOrd="0" presId="urn:microsoft.com/office/officeart/2005/8/layout/radial3"/>
    <dgm:cxn modelId="{5AB9F779-60AB-4505-AEBE-82FCB316B7C8}" srcId="{F3C5CE05-D864-4BF5-866F-5944416D9246}" destId="{15CAF64D-AC97-44D8-AEB7-AFF875751601}" srcOrd="1" destOrd="0" parTransId="{BF231D86-F459-47BB-B961-779B37D94C40}" sibTransId="{87D7D0A0-B5C1-4979-997B-8D63C9499368}"/>
    <dgm:cxn modelId="{DB871658-F5C9-4364-9591-D5703FE81CD7}" type="presOf" srcId="{CB0F41CE-513E-404F-840A-620264740584}" destId="{8D367B4F-339C-41E7-8944-8B28267E3D50}" srcOrd="0" destOrd="0" presId="urn:microsoft.com/office/officeart/2005/8/layout/radial3"/>
    <dgm:cxn modelId="{CC4651DF-25F1-4F8B-84EB-6D1A50E03B6B}" type="presOf" srcId="{3F5754C8-18A6-49C5-B0B1-0D160B45A88F}" destId="{F19E5AAA-4C7D-480F-9107-4CD02FCD2327}" srcOrd="0" destOrd="0" presId="urn:microsoft.com/office/officeart/2005/8/layout/radial3"/>
    <dgm:cxn modelId="{A0BAA48D-11B1-48ED-BA5D-59B5827A7FE4}" type="presParOf" srcId="{40C4068E-B9C5-440A-A583-DD02EA734B86}" destId="{11723CBD-C50F-4630-93A7-AFAD231B0712}" srcOrd="0" destOrd="0" presId="urn:microsoft.com/office/officeart/2005/8/layout/radial3"/>
    <dgm:cxn modelId="{C369EA60-951D-4DC0-8848-2FAB38E03526}" type="presParOf" srcId="{11723CBD-C50F-4630-93A7-AFAD231B0712}" destId="{C5590C4E-9C0C-4C2A-BB60-B3778A48D59C}" srcOrd="0" destOrd="0" presId="urn:microsoft.com/office/officeart/2005/8/layout/radial3"/>
    <dgm:cxn modelId="{D6F2B4B5-DB14-45FC-A7D6-1F1EEBE8A458}" type="presParOf" srcId="{11723CBD-C50F-4630-93A7-AFAD231B0712}" destId="{FA2AB333-DECD-4A2F-BCEB-78D87D3D1FDB}" srcOrd="1" destOrd="0" presId="urn:microsoft.com/office/officeart/2005/8/layout/radial3"/>
    <dgm:cxn modelId="{97227C16-F76C-4D12-B5E0-89314793C8DF}" type="presParOf" srcId="{11723CBD-C50F-4630-93A7-AFAD231B0712}" destId="{501F4A01-EBB2-41E8-AEC5-847E12BC048F}" srcOrd="2" destOrd="0" presId="urn:microsoft.com/office/officeart/2005/8/layout/radial3"/>
    <dgm:cxn modelId="{E1739958-20C3-4E7D-BF84-94848F03645B}" type="presParOf" srcId="{11723CBD-C50F-4630-93A7-AFAD231B0712}" destId="{F19E5AAA-4C7D-480F-9107-4CD02FCD2327}" srcOrd="3" destOrd="0" presId="urn:microsoft.com/office/officeart/2005/8/layout/radial3"/>
    <dgm:cxn modelId="{8AA70D6D-C2DC-474E-B413-AF2537454D3F}" type="presParOf" srcId="{11723CBD-C50F-4630-93A7-AFAD231B0712}" destId="{8D367B4F-339C-41E7-8944-8B28267E3D50}" srcOrd="4" destOrd="0" presId="urn:microsoft.com/office/officeart/2005/8/layout/radial3"/>
    <dgm:cxn modelId="{11DF1198-E5D7-402E-B3BF-2BAA7F3EEF97}" type="presParOf" srcId="{11723CBD-C50F-4630-93A7-AFAD231B0712}" destId="{3061D87C-330A-45C0-B37F-2B5BEA8E06F8}" srcOrd="5" destOrd="0" presId="urn:microsoft.com/office/officeart/2005/8/layout/radial3"/>
    <dgm:cxn modelId="{523AFE90-FD90-4DE0-B2DC-512F6DBD20CF}" type="presParOf" srcId="{11723CBD-C50F-4630-93A7-AFAD231B0712}" destId="{C1476C84-95E0-426B-8654-0A32220D5460}" srcOrd="6"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F10CF2F-A740-48E2-9F81-52DFF1A42969}" type="doc">
      <dgm:prSet loTypeId="urn:microsoft.com/office/officeart/2005/8/layout/cycle8" loCatId="cycle" qsTypeId="urn:microsoft.com/office/officeart/2005/8/quickstyle/simple3" qsCatId="simple" csTypeId="urn:microsoft.com/office/officeart/2005/8/colors/colorful3" csCatId="colorful" phldr="1"/>
      <dgm:spPr/>
      <dgm:t>
        <a:bodyPr/>
        <a:lstStyle/>
        <a:p>
          <a:endParaRPr lang="id-ID"/>
        </a:p>
      </dgm:t>
    </dgm:pt>
    <dgm:pt modelId="{A94DBC6A-D1D6-4DE4-8E7E-D7E34852068E}">
      <dgm:prSet phldrT="[Text]" custT="1"/>
      <dgm:spPr/>
      <dgm:t>
        <a:bodyPr/>
        <a:lstStyle/>
        <a:p>
          <a:r>
            <a:rPr lang="en-US" sz="2000" b="1" dirty="0" err="1" smtClean="0">
              <a:solidFill>
                <a:schemeClr val="accent5">
                  <a:lumMod val="50000"/>
                </a:schemeClr>
              </a:solidFill>
              <a:latin typeface="Comic Sans MS" pitchFamily="66" charset="0"/>
            </a:rPr>
            <a:t>Variabel</a:t>
          </a:r>
          <a:r>
            <a:rPr lang="en-US" sz="2000" b="1" dirty="0" smtClean="0">
              <a:solidFill>
                <a:schemeClr val="accent5">
                  <a:lumMod val="50000"/>
                </a:schemeClr>
              </a:solidFill>
              <a:latin typeface="Comic Sans MS" pitchFamily="66" charset="0"/>
            </a:rPr>
            <a:t> </a:t>
          </a:r>
          <a:r>
            <a:rPr lang="en-US" sz="2000" b="1" dirty="0" err="1" smtClean="0">
              <a:solidFill>
                <a:schemeClr val="accent5">
                  <a:lumMod val="50000"/>
                </a:schemeClr>
              </a:solidFill>
              <a:latin typeface="Comic Sans MS" pitchFamily="66" charset="0"/>
            </a:rPr>
            <a:t>Interaksi</a:t>
          </a:r>
          <a:endParaRPr lang="id-ID" sz="2000" b="1" dirty="0">
            <a:solidFill>
              <a:schemeClr val="accent5">
                <a:lumMod val="50000"/>
              </a:schemeClr>
            </a:solidFill>
            <a:latin typeface="Comic Sans MS" pitchFamily="66" charset="0"/>
          </a:endParaRPr>
        </a:p>
      </dgm:t>
    </dgm:pt>
    <dgm:pt modelId="{D6B6ED5A-9344-40DE-AF22-B3AD30CAC34E}" type="parTrans" cxnId="{9012A494-DC17-4405-AF53-B962E0E66644}">
      <dgm:prSet/>
      <dgm:spPr/>
      <dgm:t>
        <a:bodyPr/>
        <a:lstStyle/>
        <a:p>
          <a:endParaRPr lang="id-ID" sz="2000" b="1">
            <a:solidFill>
              <a:schemeClr val="accent5">
                <a:lumMod val="50000"/>
              </a:schemeClr>
            </a:solidFill>
            <a:latin typeface="Comic Sans MS" pitchFamily="66" charset="0"/>
          </a:endParaRPr>
        </a:p>
      </dgm:t>
    </dgm:pt>
    <dgm:pt modelId="{316A1FD6-A229-4DB0-A44E-D4ACA1E29084}" type="sibTrans" cxnId="{9012A494-DC17-4405-AF53-B962E0E66644}">
      <dgm:prSet/>
      <dgm:spPr/>
      <dgm:t>
        <a:bodyPr/>
        <a:lstStyle/>
        <a:p>
          <a:endParaRPr lang="id-ID" sz="2000" b="1">
            <a:solidFill>
              <a:schemeClr val="accent5">
                <a:lumMod val="50000"/>
              </a:schemeClr>
            </a:solidFill>
            <a:latin typeface="Comic Sans MS" pitchFamily="66" charset="0"/>
          </a:endParaRPr>
        </a:p>
      </dgm:t>
    </dgm:pt>
    <dgm:pt modelId="{7EFB09CD-C28C-4746-95DB-1F0BB4A917D5}">
      <dgm:prSet phldrT="[Text]" custT="1"/>
      <dgm:spPr/>
      <dgm:t>
        <a:bodyPr/>
        <a:lstStyle/>
        <a:p>
          <a:r>
            <a:rPr lang="en-US" sz="2000" b="1" dirty="0" err="1" smtClean="0">
              <a:solidFill>
                <a:schemeClr val="accent5">
                  <a:lumMod val="50000"/>
                </a:schemeClr>
              </a:solidFill>
              <a:latin typeface="Comic Sans MS" pitchFamily="66" charset="0"/>
            </a:rPr>
            <a:t>Variabel</a:t>
          </a:r>
          <a:r>
            <a:rPr lang="en-US" sz="2000" b="1" dirty="0" smtClean="0">
              <a:solidFill>
                <a:schemeClr val="accent5">
                  <a:lumMod val="50000"/>
                </a:schemeClr>
              </a:solidFill>
              <a:latin typeface="Comic Sans MS" pitchFamily="66" charset="0"/>
            </a:rPr>
            <a:t> </a:t>
          </a:r>
          <a:r>
            <a:rPr lang="en-US" sz="2000" b="1" dirty="0" err="1" smtClean="0">
              <a:solidFill>
                <a:schemeClr val="accent5">
                  <a:lumMod val="50000"/>
                </a:schemeClr>
              </a:solidFill>
              <a:latin typeface="Comic Sans MS" pitchFamily="66" charset="0"/>
            </a:rPr>
            <a:t>Politik</a:t>
          </a:r>
          <a:endParaRPr lang="id-ID" sz="2000" b="1" dirty="0">
            <a:solidFill>
              <a:schemeClr val="accent5">
                <a:lumMod val="50000"/>
              </a:schemeClr>
            </a:solidFill>
            <a:latin typeface="Comic Sans MS" pitchFamily="66" charset="0"/>
          </a:endParaRPr>
        </a:p>
      </dgm:t>
    </dgm:pt>
    <dgm:pt modelId="{97C176EE-2963-4C70-94C6-53C163D8E4B3}" type="parTrans" cxnId="{90F1899C-F5E2-4E69-B592-C110509096BC}">
      <dgm:prSet/>
      <dgm:spPr/>
      <dgm:t>
        <a:bodyPr/>
        <a:lstStyle/>
        <a:p>
          <a:endParaRPr lang="id-ID" sz="2000" b="1">
            <a:solidFill>
              <a:schemeClr val="accent5">
                <a:lumMod val="50000"/>
              </a:schemeClr>
            </a:solidFill>
            <a:latin typeface="Comic Sans MS" pitchFamily="66" charset="0"/>
          </a:endParaRPr>
        </a:p>
      </dgm:t>
    </dgm:pt>
    <dgm:pt modelId="{34B3009A-C732-4C73-A9AA-E6FBB76E00BE}" type="sibTrans" cxnId="{90F1899C-F5E2-4E69-B592-C110509096BC}">
      <dgm:prSet/>
      <dgm:spPr/>
      <dgm:t>
        <a:bodyPr/>
        <a:lstStyle/>
        <a:p>
          <a:endParaRPr lang="id-ID" sz="2000" b="1">
            <a:solidFill>
              <a:schemeClr val="accent5">
                <a:lumMod val="50000"/>
              </a:schemeClr>
            </a:solidFill>
            <a:latin typeface="Comic Sans MS" pitchFamily="66" charset="0"/>
          </a:endParaRPr>
        </a:p>
      </dgm:t>
    </dgm:pt>
    <dgm:pt modelId="{1290DD31-2256-41E8-87D7-35D6A861FF3E}">
      <dgm:prSet phldrT="[Text]" custT="1"/>
      <dgm:spPr/>
      <dgm:t>
        <a:bodyPr/>
        <a:lstStyle/>
        <a:p>
          <a:r>
            <a:rPr lang="en-US" sz="2000" b="1" dirty="0" err="1" smtClean="0">
              <a:solidFill>
                <a:schemeClr val="accent5">
                  <a:lumMod val="50000"/>
                </a:schemeClr>
              </a:solidFill>
              <a:latin typeface="Comic Sans MS" pitchFamily="66" charset="0"/>
            </a:rPr>
            <a:t>Variabel</a:t>
          </a:r>
          <a:r>
            <a:rPr lang="en-US" sz="2000" b="1" dirty="0" smtClean="0">
              <a:solidFill>
                <a:schemeClr val="accent5">
                  <a:lumMod val="50000"/>
                </a:schemeClr>
              </a:solidFill>
              <a:latin typeface="Comic Sans MS" pitchFamily="66" charset="0"/>
            </a:rPr>
            <a:t> </a:t>
          </a:r>
          <a:r>
            <a:rPr lang="en-US" sz="2000" b="1" dirty="0" err="1" smtClean="0">
              <a:solidFill>
                <a:schemeClr val="accent5">
                  <a:lumMod val="50000"/>
                </a:schemeClr>
              </a:solidFill>
              <a:latin typeface="Comic Sans MS" pitchFamily="66" charset="0"/>
            </a:rPr>
            <a:t>Ekonomi</a:t>
          </a:r>
          <a:endParaRPr lang="id-ID" sz="2000" b="1" dirty="0">
            <a:solidFill>
              <a:schemeClr val="accent5">
                <a:lumMod val="50000"/>
              </a:schemeClr>
            </a:solidFill>
            <a:latin typeface="Comic Sans MS" pitchFamily="66" charset="0"/>
          </a:endParaRPr>
        </a:p>
      </dgm:t>
    </dgm:pt>
    <dgm:pt modelId="{BA9669E7-1488-4C0E-853A-10940BF4C7C7}" type="sibTrans" cxnId="{AF170EDC-7F22-4C5E-82F1-9EDD16CE565F}">
      <dgm:prSet/>
      <dgm:spPr/>
      <dgm:t>
        <a:bodyPr/>
        <a:lstStyle/>
        <a:p>
          <a:endParaRPr lang="id-ID" sz="2000" b="1">
            <a:solidFill>
              <a:schemeClr val="accent5">
                <a:lumMod val="50000"/>
              </a:schemeClr>
            </a:solidFill>
            <a:latin typeface="Comic Sans MS" pitchFamily="66" charset="0"/>
          </a:endParaRPr>
        </a:p>
      </dgm:t>
    </dgm:pt>
    <dgm:pt modelId="{DD14DC56-8EBA-4AA4-9D75-EA54221A8BCF}" type="parTrans" cxnId="{AF170EDC-7F22-4C5E-82F1-9EDD16CE565F}">
      <dgm:prSet/>
      <dgm:spPr/>
      <dgm:t>
        <a:bodyPr/>
        <a:lstStyle/>
        <a:p>
          <a:endParaRPr lang="id-ID" sz="2000" b="1">
            <a:solidFill>
              <a:schemeClr val="accent5">
                <a:lumMod val="50000"/>
              </a:schemeClr>
            </a:solidFill>
            <a:latin typeface="Comic Sans MS" pitchFamily="66" charset="0"/>
          </a:endParaRPr>
        </a:p>
      </dgm:t>
    </dgm:pt>
    <dgm:pt modelId="{B99D6D63-70BC-430E-98BD-919E701471FE}" type="pres">
      <dgm:prSet presAssocID="{2F10CF2F-A740-48E2-9F81-52DFF1A42969}" presName="compositeShape" presStyleCnt="0">
        <dgm:presLayoutVars>
          <dgm:chMax val="7"/>
          <dgm:dir/>
          <dgm:resizeHandles val="exact"/>
        </dgm:presLayoutVars>
      </dgm:prSet>
      <dgm:spPr/>
      <dgm:t>
        <a:bodyPr/>
        <a:lstStyle/>
        <a:p>
          <a:endParaRPr lang="id-ID"/>
        </a:p>
      </dgm:t>
    </dgm:pt>
    <dgm:pt modelId="{5A2C6122-385E-4B8F-AD57-E51B81AB3E82}" type="pres">
      <dgm:prSet presAssocID="{2F10CF2F-A740-48E2-9F81-52DFF1A42969}" presName="wedge1" presStyleLbl="node1" presStyleIdx="0" presStyleCnt="3"/>
      <dgm:spPr/>
      <dgm:t>
        <a:bodyPr/>
        <a:lstStyle/>
        <a:p>
          <a:endParaRPr lang="id-ID"/>
        </a:p>
      </dgm:t>
    </dgm:pt>
    <dgm:pt modelId="{FD797CED-AD74-4CE8-8ED6-DCFFE2093402}" type="pres">
      <dgm:prSet presAssocID="{2F10CF2F-A740-48E2-9F81-52DFF1A42969}" presName="dummy1a" presStyleCnt="0"/>
      <dgm:spPr/>
    </dgm:pt>
    <dgm:pt modelId="{0090B445-70F4-4415-8644-91A4DFBFA029}" type="pres">
      <dgm:prSet presAssocID="{2F10CF2F-A740-48E2-9F81-52DFF1A42969}" presName="dummy1b" presStyleCnt="0"/>
      <dgm:spPr/>
    </dgm:pt>
    <dgm:pt modelId="{CF8F2867-4376-4655-B64D-49A87B857080}" type="pres">
      <dgm:prSet presAssocID="{2F10CF2F-A740-48E2-9F81-52DFF1A42969}" presName="wedge1Tx" presStyleLbl="node1" presStyleIdx="0" presStyleCnt="3">
        <dgm:presLayoutVars>
          <dgm:chMax val="0"/>
          <dgm:chPref val="0"/>
          <dgm:bulletEnabled val="1"/>
        </dgm:presLayoutVars>
      </dgm:prSet>
      <dgm:spPr/>
      <dgm:t>
        <a:bodyPr/>
        <a:lstStyle/>
        <a:p>
          <a:endParaRPr lang="id-ID"/>
        </a:p>
      </dgm:t>
    </dgm:pt>
    <dgm:pt modelId="{07393C30-D1B3-4B9C-9713-860024A64CC0}" type="pres">
      <dgm:prSet presAssocID="{2F10CF2F-A740-48E2-9F81-52DFF1A42969}" presName="wedge2" presStyleLbl="node1" presStyleIdx="1" presStyleCnt="3"/>
      <dgm:spPr/>
      <dgm:t>
        <a:bodyPr/>
        <a:lstStyle/>
        <a:p>
          <a:endParaRPr lang="id-ID"/>
        </a:p>
      </dgm:t>
    </dgm:pt>
    <dgm:pt modelId="{E715E592-9E39-4638-932B-7D06DD15CB70}" type="pres">
      <dgm:prSet presAssocID="{2F10CF2F-A740-48E2-9F81-52DFF1A42969}" presName="dummy2a" presStyleCnt="0"/>
      <dgm:spPr/>
    </dgm:pt>
    <dgm:pt modelId="{DAC45A64-F8EC-45BD-B8C4-4CC58FE70BF5}" type="pres">
      <dgm:prSet presAssocID="{2F10CF2F-A740-48E2-9F81-52DFF1A42969}" presName="dummy2b" presStyleCnt="0"/>
      <dgm:spPr/>
    </dgm:pt>
    <dgm:pt modelId="{797BAAED-A179-40A1-9354-B038B75A1948}" type="pres">
      <dgm:prSet presAssocID="{2F10CF2F-A740-48E2-9F81-52DFF1A42969}" presName="wedge2Tx" presStyleLbl="node1" presStyleIdx="1" presStyleCnt="3">
        <dgm:presLayoutVars>
          <dgm:chMax val="0"/>
          <dgm:chPref val="0"/>
          <dgm:bulletEnabled val="1"/>
        </dgm:presLayoutVars>
      </dgm:prSet>
      <dgm:spPr/>
      <dgm:t>
        <a:bodyPr/>
        <a:lstStyle/>
        <a:p>
          <a:endParaRPr lang="id-ID"/>
        </a:p>
      </dgm:t>
    </dgm:pt>
    <dgm:pt modelId="{CDFB21EA-2CE4-4543-8198-284986FCB46C}" type="pres">
      <dgm:prSet presAssocID="{2F10CF2F-A740-48E2-9F81-52DFF1A42969}" presName="wedge3" presStyleLbl="node1" presStyleIdx="2" presStyleCnt="3"/>
      <dgm:spPr/>
      <dgm:t>
        <a:bodyPr/>
        <a:lstStyle/>
        <a:p>
          <a:endParaRPr lang="id-ID"/>
        </a:p>
      </dgm:t>
    </dgm:pt>
    <dgm:pt modelId="{B830295C-4714-41D3-B846-572871304181}" type="pres">
      <dgm:prSet presAssocID="{2F10CF2F-A740-48E2-9F81-52DFF1A42969}" presName="dummy3a" presStyleCnt="0"/>
      <dgm:spPr/>
    </dgm:pt>
    <dgm:pt modelId="{54FC4C03-C7F8-4A84-9498-37A9BFDBB710}" type="pres">
      <dgm:prSet presAssocID="{2F10CF2F-A740-48E2-9F81-52DFF1A42969}" presName="dummy3b" presStyleCnt="0"/>
      <dgm:spPr/>
    </dgm:pt>
    <dgm:pt modelId="{DDC70AF0-E206-4FA1-B0A9-E1257FDE9E68}" type="pres">
      <dgm:prSet presAssocID="{2F10CF2F-A740-48E2-9F81-52DFF1A42969}" presName="wedge3Tx" presStyleLbl="node1" presStyleIdx="2" presStyleCnt="3">
        <dgm:presLayoutVars>
          <dgm:chMax val="0"/>
          <dgm:chPref val="0"/>
          <dgm:bulletEnabled val="1"/>
        </dgm:presLayoutVars>
      </dgm:prSet>
      <dgm:spPr/>
      <dgm:t>
        <a:bodyPr/>
        <a:lstStyle/>
        <a:p>
          <a:endParaRPr lang="id-ID"/>
        </a:p>
      </dgm:t>
    </dgm:pt>
    <dgm:pt modelId="{D9B038ED-23F2-4D50-9AC6-D0780BFAA326}" type="pres">
      <dgm:prSet presAssocID="{BA9669E7-1488-4C0E-853A-10940BF4C7C7}" presName="arrowWedge1" presStyleLbl="fgSibTrans2D1" presStyleIdx="0" presStyleCnt="3"/>
      <dgm:spPr/>
    </dgm:pt>
    <dgm:pt modelId="{539FE6A3-2892-4E14-8F86-C693C854ADDF}" type="pres">
      <dgm:prSet presAssocID="{316A1FD6-A229-4DB0-A44E-D4ACA1E29084}" presName="arrowWedge2" presStyleLbl="fgSibTrans2D1" presStyleIdx="1" presStyleCnt="3"/>
      <dgm:spPr/>
    </dgm:pt>
    <dgm:pt modelId="{C9481E46-FF35-45D6-9F08-24133D692C00}" type="pres">
      <dgm:prSet presAssocID="{34B3009A-C732-4C73-A9AA-E6FBB76E00BE}" presName="arrowWedge3" presStyleLbl="fgSibTrans2D1" presStyleIdx="2" presStyleCnt="3"/>
      <dgm:spPr/>
    </dgm:pt>
  </dgm:ptLst>
  <dgm:cxnLst>
    <dgm:cxn modelId="{AF170EDC-7F22-4C5E-82F1-9EDD16CE565F}" srcId="{2F10CF2F-A740-48E2-9F81-52DFF1A42969}" destId="{1290DD31-2256-41E8-87D7-35D6A861FF3E}" srcOrd="0" destOrd="0" parTransId="{DD14DC56-8EBA-4AA4-9D75-EA54221A8BCF}" sibTransId="{BA9669E7-1488-4C0E-853A-10940BF4C7C7}"/>
    <dgm:cxn modelId="{F8F99D94-EA7A-4A93-A674-77200D8952C8}" type="presOf" srcId="{7EFB09CD-C28C-4746-95DB-1F0BB4A917D5}" destId="{CDFB21EA-2CE4-4543-8198-284986FCB46C}" srcOrd="0" destOrd="0" presId="urn:microsoft.com/office/officeart/2005/8/layout/cycle8"/>
    <dgm:cxn modelId="{7037C9EA-A168-466B-807A-A9B9D99BBD8F}" type="presOf" srcId="{2F10CF2F-A740-48E2-9F81-52DFF1A42969}" destId="{B99D6D63-70BC-430E-98BD-919E701471FE}" srcOrd="0" destOrd="0" presId="urn:microsoft.com/office/officeart/2005/8/layout/cycle8"/>
    <dgm:cxn modelId="{0F1474F7-0582-4EE1-88AB-CBA25366D261}" type="presOf" srcId="{1290DD31-2256-41E8-87D7-35D6A861FF3E}" destId="{CF8F2867-4376-4655-B64D-49A87B857080}" srcOrd="1" destOrd="0" presId="urn:microsoft.com/office/officeart/2005/8/layout/cycle8"/>
    <dgm:cxn modelId="{3E576A22-6EF9-4D0F-A811-19577EC41192}" type="presOf" srcId="{A94DBC6A-D1D6-4DE4-8E7E-D7E34852068E}" destId="{797BAAED-A179-40A1-9354-B038B75A1948}" srcOrd="1" destOrd="0" presId="urn:microsoft.com/office/officeart/2005/8/layout/cycle8"/>
    <dgm:cxn modelId="{74EC86EC-F7B7-41AF-A448-94FB0DF5BC48}" type="presOf" srcId="{A94DBC6A-D1D6-4DE4-8E7E-D7E34852068E}" destId="{07393C30-D1B3-4B9C-9713-860024A64CC0}" srcOrd="0" destOrd="0" presId="urn:microsoft.com/office/officeart/2005/8/layout/cycle8"/>
    <dgm:cxn modelId="{9012A494-DC17-4405-AF53-B962E0E66644}" srcId="{2F10CF2F-A740-48E2-9F81-52DFF1A42969}" destId="{A94DBC6A-D1D6-4DE4-8E7E-D7E34852068E}" srcOrd="1" destOrd="0" parTransId="{D6B6ED5A-9344-40DE-AF22-B3AD30CAC34E}" sibTransId="{316A1FD6-A229-4DB0-A44E-D4ACA1E29084}"/>
    <dgm:cxn modelId="{90F1899C-F5E2-4E69-B592-C110509096BC}" srcId="{2F10CF2F-A740-48E2-9F81-52DFF1A42969}" destId="{7EFB09CD-C28C-4746-95DB-1F0BB4A917D5}" srcOrd="2" destOrd="0" parTransId="{97C176EE-2963-4C70-94C6-53C163D8E4B3}" sibTransId="{34B3009A-C732-4C73-A9AA-E6FBB76E00BE}"/>
    <dgm:cxn modelId="{410576D8-525A-4DE0-B130-BBE2C68E4B5C}" type="presOf" srcId="{1290DD31-2256-41E8-87D7-35D6A861FF3E}" destId="{5A2C6122-385E-4B8F-AD57-E51B81AB3E82}" srcOrd="0" destOrd="0" presId="urn:microsoft.com/office/officeart/2005/8/layout/cycle8"/>
    <dgm:cxn modelId="{9521AF49-026F-4103-A289-169339D4F213}" type="presOf" srcId="{7EFB09CD-C28C-4746-95DB-1F0BB4A917D5}" destId="{DDC70AF0-E206-4FA1-B0A9-E1257FDE9E68}" srcOrd="1" destOrd="0" presId="urn:microsoft.com/office/officeart/2005/8/layout/cycle8"/>
    <dgm:cxn modelId="{0BEE9893-0A05-4189-9E1E-FB9C464933F9}" type="presParOf" srcId="{B99D6D63-70BC-430E-98BD-919E701471FE}" destId="{5A2C6122-385E-4B8F-AD57-E51B81AB3E82}" srcOrd="0" destOrd="0" presId="urn:microsoft.com/office/officeart/2005/8/layout/cycle8"/>
    <dgm:cxn modelId="{91812EDC-69FA-4CFA-AAAF-92219AA767B2}" type="presParOf" srcId="{B99D6D63-70BC-430E-98BD-919E701471FE}" destId="{FD797CED-AD74-4CE8-8ED6-DCFFE2093402}" srcOrd="1" destOrd="0" presId="urn:microsoft.com/office/officeart/2005/8/layout/cycle8"/>
    <dgm:cxn modelId="{A113B244-2EF8-4AC4-9B2A-B9057658E545}" type="presParOf" srcId="{B99D6D63-70BC-430E-98BD-919E701471FE}" destId="{0090B445-70F4-4415-8644-91A4DFBFA029}" srcOrd="2" destOrd="0" presId="urn:microsoft.com/office/officeart/2005/8/layout/cycle8"/>
    <dgm:cxn modelId="{135806B3-7D08-4FBA-ABFF-E9EFE5F6C574}" type="presParOf" srcId="{B99D6D63-70BC-430E-98BD-919E701471FE}" destId="{CF8F2867-4376-4655-B64D-49A87B857080}" srcOrd="3" destOrd="0" presId="urn:microsoft.com/office/officeart/2005/8/layout/cycle8"/>
    <dgm:cxn modelId="{A4D6865E-72E6-44DF-B7B7-A4B1F297996C}" type="presParOf" srcId="{B99D6D63-70BC-430E-98BD-919E701471FE}" destId="{07393C30-D1B3-4B9C-9713-860024A64CC0}" srcOrd="4" destOrd="0" presId="urn:microsoft.com/office/officeart/2005/8/layout/cycle8"/>
    <dgm:cxn modelId="{CF96A7D1-73A1-4532-946B-E8357650DC07}" type="presParOf" srcId="{B99D6D63-70BC-430E-98BD-919E701471FE}" destId="{E715E592-9E39-4638-932B-7D06DD15CB70}" srcOrd="5" destOrd="0" presId="urn:microsoft.com/office/officeart/2005/8/layout/cycle8"/>
    <dgm:cxn modelId="{BFF5EB02-29C5-44D3-990A-9A15EDB3384C}" type="presParOf" srcId="{B99D6D63-70BC-430E-98BD-919E701471FE}" destId="{DAC45A64-F8EC-45BD-B8C4-4CC58FE70BF5}" srcOrd="6" destOrd="0" presId="urn:microsoft.com/office/officeart/2005/8/layout/cycle8"/>
    <dgm:cxn modelId="{3962A6E5-BB30-4FCA-9FD4-CEAC561ABEC9}" type="presParOf" srcId="{B99D6D63-70BC-430E-98BD-919E701471FE}" destId="{797BAAED-A179-40A1-9354-B038B75A1948}" srcOrd="7" destOrd="0" presId="urn:microsoft.com/office/officeart/2005/8/layout/cycle8"/>
    <dgm:cxn modelId="{EB927DBF-4AAA-4B8B-9D18-F82B0BF1B25C}" type="presParOf" srcId="{B99D6D63-70BC-430E-98BD-919E701471FE}" destId="{CDFB21EA-2CE4-4543-8198-284986FCB46C}" srcOrd="8" destOrd="0" presId="urn:microsoft.com/office/officeart/2005/8/layout/cycle8"/>
    <dgm:cxn modelId="{301C6F13-E6DE-4491-81E7-1FB9F36DE1E0}" type="presParOf" srcId="{B99D6D63-70BC-430E-98BD-919E701471FE}" destId="{B830295C-4714-41D3-B846-572871304181}" srcOrd="9" destOrd="0" presId="urn:microsoft.com/office/officeart/2005/8/layout/cycle8"/>
    <dgm:cxn modelId="{D7806FEA-B87A-4F20-AB00-27F39944A420}" type="presParOf" srcId="{B99D6D63-70BC-430E-98BD-919E701471FE}" destId="{54FC4C03-C7F8-4A84-9498-37A9BFDBB710}" srcOrd="10" destOrd="0" presId="urn:microsoft.com/office/officeart/2005/8/layout/cycle8"/>
    <dgm:cxn modelId="{D4937F27-F974-44D2-BAB7-5D6C69C04A78}" type="presParOf" srcId="{B99D6D63-70BC-430E-98BD-919E701471FE}" destId="{DDC70AF0-E206-4FA1-B0A9-E1257FDE9E68}" srcOrd="11" destOrd="0" presId="urn:microsoft.com/office/officeart/2005/8/layout/cycle8"/>
    <dgm:cxn modelId="{B71FD2FD-8FAD-4286-854B-42610DA5E6F0}" type="presParOf" srcId="{B99D6D63-70BC-430E-98BD-919E701471FE}" destId="{D9B038ED-23F2-4D50-9AC6-D0780BFAA326}" srcOrd="12" destOrd="0" presId="urn:microsoft.com/office/officeart/2005/8/layout/cycle8"/>
    <dgm:cxn modelId="{731FEDD2-8AEC-4422-A07A-347180EA703B}" type="presParOf" srcId="{B99D6D63-70BC-430E-98BD-919E701471FE}" destId="{539FE6A3-2892-4E14-8F86-C693C854ADDF}" srcOrd="13" destOrd="0" presId="urn:microsoft.com/office/officeart/2005/8/layout/cycle8"/>
    <dgm:cxn modelId="{4F1C49DA-F977-4533-9AB1-6C5B6EAB8B73}" type="presParOf" srcId="{B99D6D63-70BC-430E-98BD-919E701471FE}" destId="{C9481E46-FF35-45D6-9F08-24133D692C00}"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6312174-072A-4B5B-8C6C-B02838BCBDD9}" type="doc">
      <dgm:prSet loTypeId="urn:microsoft.com/office/officeart/2005/8/layout/chart3" loCatId="cycle" qsTypeId="urn:microsoft.com/office/officeart/2005/8/quickstyle/simple3" qsCatId="simple" csTypeId="urn:microsoft.com/office/officeart/2005/8/colors/colorful5" csCatId="colorful" phldr="1"/>
      <dgm:spPr/>
    </dgm:pt>
    <dgm:pt modelId="{22B31339-215D-4F86-9CC7-046E0429D559}">
      <dgm:prSet phldrT="[Text]" custT="1"/>
      <dgm:spPr/>
      <dgm:t>
        <a:bodyPr/>
        <a:lstStyle/>
        <a:p>
          <a:r>
            <a:rPr lang="id-ID" sz="1600" b="1" dirty="0" smtClean="0">
              <a:solidFill>
                <a:schemeClr val="accent5">
                  <a:lumMod val="50000"/>
                </a:schemeClr>
              </a:solidFill>
              <a:latin typeface="Comic Sans MS" pitchFamily="66" charset="0"/>
            </a:rPr>
            <a:t>Ukuran Subyektif</a:t>
          </a:r>
          <a:endParaRPr lang="id-ID" sz="1600" b="1" dirty="0">
            <a:solidFill>
              <a:schemeClr val="accent5">
                <a:lumMod val="50000"/>
              </a:schemeClr>
            </a:solidFill>
            <a:latin typeface="Comic Sans MS" pitchFamily="66" charset="0"/>
          </a:endParaRPr>
        </a:p>
      </dgm:t>
    </dgm:pt>
    <dgm:pt modelId="{1C5BBAA0-B33A-4AFA-A581-7954250FDD29}" type="parTrans" cxnId="{482765FF-A763-429A-A54A-6309650D0AB0}">
      <dgm:prSet/>
      <dgm:spPr/>
      <dgm:t>
        <a:bodyPr/>
        <a:lstStyle/>
        <a:p>
          <a:endParaRPr lang="id-ID" sz="1600" b="1"/>
        </a:p>
      </dgm:t>
    </dgm:pt>
    <dgm:pt modelId="{1EC38E3F-7B73-4398-AB6F-B541DBD2696D}" type="sibTrans" cxnId="{482765FF-A763-429A-A54A-6309650D0AB0}">
      <dgm:prSet/>
      <dgm:spPr/>
      <dgm:t>
        <a:bodyPr/>
        <a:lstStyle/>
        <a:p>
          <a:endParaRPr lang="id-ID" sz="1600" b="1"/>
        </a:p>
      </dgm:t>
    </dgm:pt>
    <dgm:pt modelId="{384656EF-698A-455E-8B2A-5B7B5D17C25A}">
      <dgm:prSet phldrT="[Text]" custT="1"/>
      <dgm:spPr/>
      <dgm:t>
        <a:bodyPr/>
        <a:lstStyle/>
        <a:p>
          <a:r>
            <a:rPr lang="id-ID" sz="1600" b="1" dirty="0" smtClean="0">
              <a:solidFill>
                <a:srgbClr val="00B050"/>
              </a:solidFill>
              <a:latin typeface="Comic Sans MS" pitchFamily="66" charset="0"/>
            </a:rPr>
            <a:t>Reputasi</a:t>
          </a:r>
          <a:endParaRPr lang="id-ID" sz="1600" b="1" dirty="0">
            <a:solidFill>
              <a:srgbClr val="00B050"/>
            </a:solidFill>
            <a:latin typeface="Comic Sans MS" pitchFamily="66" charset="0"/>
          </a:endParaRPr>
        </a:p>
      </dgm:t>
    </dgm:pt>
    <dgm:pt modelId="{DD33335D-6F5C-4DA5-A096-B91EF1F9718B}" type="parTrans" cxnId="{4F6A569F-6A06-4F4A-B1CD-AE68FD02B77E}">
      <dgm:prSet/>
      <dgm:spPr/>
      <dgm:t>
        <a:bodyPr/>
        <a:lstStyle/>
        <a:p>
          <a:endParaRPr lang="id-ID" sz="1600" b="1"/>
        </a:p>
      </dgm:t>
    </dgm:pt>
    <dgm:pt modelId="{36E05B10-84CD-4C87-95EB-758DD5B79DCA}" type="sibTrans" cxnId="{4F6A569F-6A06-4F4A-B1CD-AE68FD02B77E}">
      <dgm:prSet/>
      <dgm:spPr/>
      <dgm:t>
        <a:bodyPr/>
        <a:lstStyle/>
        <a:p>
          <a:endParaRPr lang="id-ID" sz="1600" b="1"/>
        </a:p>
      </dgm:t>
    </dgm:pt>
    <dgm:pt modelId="{B787DA2E-A841-42D6-A139-8709F435A99D}">
      <dgm:prSet phldrT="[Text]" custT="1"/>
      <dgm:spPr/>
      <dgm:t>
        <a:bodyPr/>
        <a:lstStyle/>
        <a:p>
          <a:r>
            <a:rPr lang="id-ID" sz="1600" b="1" dirty="0" smtClean="0">
              <a:solidFill>
                <a:schemeClr val="accent6">
                  <a:lumMod val="75000"/>
                </a:schemeClr>
              </a:solidFill>
              <a:latin typeface="Comic Sans MS" pitchFamily="66" charset="0"/>
            </a:rPr>
            <a:t>Ukuran Obyektif</a:t>
          </a:r>
          <a:endParaRPr lang="id-ID" sz="1600" b="1" dirty="0">
            <a:solidFill>
              <a:schemeClr val="accent6">
                <a:lumMod val="75000"/>
              </a:schemeClr>
            </a:solidFill>
            <a:latin typeface="Comic Sans MS" pitchFamily="66" charset="0"/>
          </a:endParaRPr>
        </a:p>
      </dgm:t>
    </dgm:pt>
    <dgm:pt modelId="{AEE7FCF2-64DF-47DC-BA78-3987D0703560}" type="parTrans" cxnId="{872ED0DB-A1B4-40D3-B3AB-2F6430EAE341}">
      <dgm:prSet/>
      <dgm:spPr/>
      <dgm:t>
        <a:bodyPr/>
        <a:lstStyle/>
        <a:p>
          <a:endParaRPr lang="id-ID" sz="1600" b="1"/>
        </a:p>
      </dgm:t>
    </dgm:pt>
    <dgm:pt modelId="{3321A58C-224A-43E8-AB68-263DF5688984}" type="sibTrans" cxnId="{872ED0DB-A1B4-40D3-B3AB-2F6430EAE341}">
      <dgm:prSet/>
      <dgm:spPr/>
      <dgm:t>
        <a:bodyPr/>
        <a:lstStyle/>
        <a:p>
          <a:endParaRPr lang="id-ID" sz="1600" b="1"/>
        </a:p>
      </dgm:t>
    </dgm:pt>
    <dgm:pt modelId="{F82B6C59-B113-40CE-B9BA-2F2E5E222998}" type="pres">
      <dgm:prSet presAssocID="{86312174-072A-4B5B-8C6C-B02838BCBDD9}" presName="compositeShape" presStyleCnt="0">
        <dgm:presLayoutVars>
          <dgm:chMax val="7"/>
          <dgm:dir/>
          <dgm:resizeHandles val="exact"/>
        </dgm:presLayoutVars>
      </dgm:prSet>
      <dgm:spPr/>
    </dgm:pt>
    <dgm:pt modelId="{071830A1-321F-4384-B76F-86D954E1CCBF}" type="pres">
      <dgm:prSet presAssocID="{86312174-072A-4B5B-8C6C-B02838BCBDD9}" presName="wedge1" presStyleLbl="node1" presStyleIdx="0" presStyleCnt="3"/>
      <dgm:spPr/>
      <dgm:t>
        <a:bodyPr/>
        <a:lstStyle/>
        <a:p>
          <a:endParaRPr lang="id-ID"/>
        </a:p>
      </dgm:t>
    </dgm:pt>
    <dgm:pt modelId="{08DC5090-7666-4789-BB41-9C170D07FBBA}" type="pres">
      <dgm:prSet presAssocID="{86312174-072A-4B5B-8C6C-B02838BCBDD9}" presName="wedge1Tx" presStyleLbl="node1" presStyleIdx="0" presStyleCnt="3">
        <dgm:presLayoutVars>
          <dgm:chMax val="0"/>
          <dgm:chPref val="0"/>
          <dgm:bulletEnabled val="1"/>
        </dgm:presLayoutVars>
      </dgm:prSet>
      <dgm:spPr/>
      <dgm:t>
        <a:bodyPr/>
        <a:lstStyle/>
        <a:p>
          <a:endParaRPr lang="id-ID"/>
        </a:p>
      </dgm:t>
    </dgm:pt>
    <dgm:pt modelId="{A283FD40-DCD1-4EEC-A565-E21E1D605CCD}" type="pres">
      <dgm:prSet presAssocID="{86312174-072A-4B5B-8C6C-B02838BCBDD9}" presName="wedge2" presStyleLbl="node1" presStyleIdx="1" presStyleCnt="3"/>
      <dgm:spPr/>
      <dgm:t>
        <a:bodyPr/>
        <a:lstStyle/>
        <a:p>
          <a:endParaRPr lang="id-ID"/>
        </a:p>
      </dgm:t>
    </dgm:pt>
    <dgm:pt modelId="{819EA110-1605-4175-8BE6-CAEB1A76E1BE}" type="pres">
      <dgm:prSet presAssocID="{86312174-072A-4B5B-8C6C-B02838BCBDD9}" presName="wedge2Tx" presStyleLbl="node1" presStyleIdx="1" presStyleCnt="3">
        <dgm:presLayoutVars>
          <dgm:chMax val="0"/>
          <dgm:chPref val="0"/>
          <dgm:bulletEnabled val="1"/>
        </dgm:presLayoutVars>
      </dgm:prSet>
      <dgm:spPr/>
      <dgm:t>
        <a:bodyPr/>
        <a:lstStyle/>
        <a:p>
          <a:endParaRPr lang="id-ID"/>
        </a:p>
      </dgm:t>
    </dgm:pt>
    <dgm:pt modelId="{013B6F6E-CB84-4BC3-8095-0B67C47E2986}" type="pres">
      <dgm:prSet presAssocID="{86312174-072A-4B5B-8C6C-B02838BCBDD9}" presName="wedge3" presStyleLbl="node1" presStyleIdx="2" presStyleCnt="3"/>
      <dgm:spPr/>
      <dgm:t>
        <a:bodyPr/>
        <a:lstStyle/>
        <a:p>
          <a:endParaRPr lang="id-ID"/>
        </a:p>
      </dgm:t>
    </dgm:pt>
    <dgm:pt modelId="{C95E03BF-A9A6-48F7-8033-B010C7651076}" type="pres">
      <dgm:prSet presAssocID="{86312174-072A-4B5B-8C6C-B02838BCBDD9}" presName="wedge3Tx" presStyleLbl="node1" presStyleIdx="2" presStyleCnt="3">
        <dgm:presLayoutVars>
          <dgm:chMax val="0"/>
          <dgm:chPref val="0"/>
          <dgm:bulletEnabled val="1"/>
        </dgm:presLayoutVars>
      </dgm:prSet>
      <dgm:spPr/>
      <dgm:t>
        <a:bodyPr/>
        <a:lstStyle/>
        <a:p>
          <a:endParaRPr lang="id-ID"/>
        </a:p>
      </dgm:t>
    </dgm:pt>
  </dgm:ptLst>
  <dgm:cxnLst>
    <dgm:cxn modelId="{482765FF-A763-429A-A54A-6309650D0AB0}" srcId="{86312174-072A-4B5B-8C6C-B02838BCBDD9}" destId="{22B31339-215D-4F86-9CC7-046E0429D559}" srcOrd="0" destOrd="0" parTransId="{1C5BBAA0-B33A-4AFA-A581-7954250FDD29}" sibTransId="{1EC38E3F-7B73-4398-AB6F-B541DBD2696D}"/>
    <dgm:cxn modelId="{872ED0DB-A1B4-40D3-B3AB-2F6430EAE341}" srcId="{86312174-072A-4B5B-8C6C-B02838BCBDD9}" destId="{B787DA2E-A841-42D6-A139-8709F435A99D}" srcOrd="2" destOrd="0" parTransId="{AEE7FCF2-64DF-47DC-BA78-3987D0703560}" sibTransId="{3321A58C-224A-43E8-AB68-263DF5688984}"/>
    <dgm:cxn modelId="{934A3CFB-53DB-4D0C-AD8D-2FA6A64DE67D}" type="presOf" srcId="{86312174-072A-4B5B-8C6C-B02838BCBDD9}" destId="{F82B6C59-B113-40CE-B9BA-2F2E5E222998}" srcOrd="0" destOrd="0" presId="urn:microsoft.com/office/officeart/2005/8/layout/chart3"/>
    <dgm:cxn modelId="{26CF0BD7-7F7B-485C-A33A-2F9213889745}" type="presOf" srcId="{384656EF-698A-455E-8B2A-5B7B5D17C25A}" destId="{819EA110-1605-4175-8BE6-CAEB1A76E1BE}" srcOrd="1" destOrd="0" presId="urn:microsoft.com/office/officeart/2005/8/layout/chart3"/>
    <dgm:cxn modelId="{8283004A-BB7A-4E95-9920-79D0CF3E5C06}" type="presOf" srcId="{B787DA2E-A841-42D6-A139-8709F435A99D}" destId="{C95E03BF-A9A6-48F7-8033-B010C7651076}" srcOrd="1" destOrd="0" presId="urn:microsoft.com/office/officeart/2005/8/layout/chart3"/>
    <dgm:cxn modelId="{CAF46261-859E-436C-A811-75EFB8408498}" type="presOf" srcId="{22B31339-215D-4F86-9CC7-046E0429D559}" destId="{08DC5090-7666-4789-BB41-9C170D07FBBA}" srcOrd="1" destOrd="0" presId="urn:microsoft.com/office/officeart/2005/8/layout/chart3"/>
    <dgm:cxn modelId="{8468E2E1-D36A-4E4B-B327-227BD8B61335}" type="presOf" srcId="{22B31339-215D-4F86-9CC7-046E0429D559}" destId="{071830A1-321F-4384-B76F-86D954E1CCBF}" srcOrd="0" destOrd="0" presId="urn:microsoft.com/office/officeart/2005/8/layout/chart3"/>
    <dgm:cxn modelId="{4F6A569F-6A06-4F4A-B1CD-AE68FD02B77E}" srcId="{86312174-072A-4B5B-8C6C-B02838BCBDD9}" destId="{384656EF-698A-455E-8B2A-5B7B5D17C25A}" srcOrd="1" destOrd="0" parTransId="{DD33335D-6F5C-4DA5-A096-B91EF1F9718B}" sibTransId="{36E05B10-84CD-4C87-95EB-758DD5B79DCA}"/>
    <dgm:cxn modelId="{917150DB-DD1F-4D96-A5F6-D89D4A551B5B}" type="presOf" srcId="{B787DA2E-A841-42D6-A139-8709F435A99D}" destId="{013B6F6E-CB84-4BC3-8095-0B67C47E2986}" srcOrd="0" destOrd="0" presId="urn:microsoft.com/office/officeart/2005/8/layout/chart3"/>
    <dgm:cxn modelId="{C476C977-4169-4FE6-8F80-FC8B3495C466}" type="presOf" srcId="{384656EF-698A-455E-8B2A-5B7B5D17C25A}" destId="{A283FD40-DCD1-4EEC-A565-E21E1D605CCD}" srcOrd="0" destOrd="0" presId="urn:microsoft.com/office/officeart/2005/8/layout/chart3"/>
    <dgm:cxn modelId="{1FCDE993-9125-407A-B70C-E145E4A7FF2D}" type="presParOf" srcId="{F82B6C59-B113-40CE-B9BA-2F2E5E222998}" destId="{071830A1-321F-4384-B76F-86D954E1CCBF}" srcOrd="0" destOrd="0" presId="urn:microsoft.com/office/officeart/2005/8/layout/chart3"/>
    <dgm:cxn modelId="{518C0165-F317-4338-BAF1-384B7D736688}" type="presParOf" srcId="{F82B6C59-B113-40CE-B9BA-2F2E5E222998}" destId="{08DC5090-7666-4789-BB41-9C170D07FBBA}" srcOrd="1" destOrd="0" presId="urn:microsoft.com/office/officeart/2005/8/layout/chart3"/>
    <dgm:cxn modelId="{F0FAEFA8-B3EF-4E33-8B03-B230BD9A55C9}" type="presParOf" srcId="{F82B6C59-B113-40CE-B9BA-2F2E5E222998}" destId="{A283FD40-DCD1-4EEC-A565-E21E1D605CCD}" srcOrd="2" destOrd="0" presId="urn:microsoft.com/office/officeart/2005/8/layout/chart3"/>
    <dgm:cxn modelId="{ABB6018F-40D5-4C23-90F7-847F00B8862A}" type="presParOf" srcId="{F82B6C59-B113-40CE-B9BA-2F2E5E222998}" destId="{819EA110-1605-4175-8BE6-CAEB1A76E1BE}" srcOrd="3" destOrd="0" presId="urn:microsoft.com/office/officeart/2005/8/layout/chart3"/>
    <dgm:cxn modelId="{C991CF31-4AB2-4221-88BC-4C796E5842EF}" type="presParOf" srcId="{F82B6C59-B113-40CE-B9BA-2F2E5E222998}" destId="{013B6F6E-CB84-4BC3-8095-0B67C47E2986}" srcOrd="4" destOrd="0" presId="urn:microsoft.com/office/officeart/2005/8/layout/chart3"/>
    <dgm:cxn modelId="{A4C9B466-1802-4C8F-86D3-DB7FF9A2C120}" type="presParOf" srcId="{F82B6C59-B113-40CE-B9BA-2F2E5E222998}" destId="{C95E03BF-A9A6-48F7-8033-B010C7651076}" srcOrd="5"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9A5C4A-6ADD-4C4D-B12C-B05C959301B2}">
      <dsp:nvSpPr>
        <dsp:cNvPr id="0" name=""/>
        <dsp:cNvSpPr/>
      </dsp:nvSpPr>
      <dsp:spPr>
        <a:xfrm>
          <a:off x="939165" y="304497"/>
          <a:ext cx="4320540" cy="4320540"/>
        </a:xfrm>
        <a:prstGeom prst="pie">
          <a:avLst>
            <a:gd name="adj1" fmla="val 16200000"/>
            <a:gd name="adj2" fmla="val 1980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id-ID" sz="1600" b="0" kern="1200" smtClean="0">
              <a:solidFill>
                <a:schemeClr val="accent3">
                  <a:lumMod val="50000"/>
                </a:schemeClr>
              </a:solidFill>
              <a:latin typeface="Comic Sans MS" pitchFamily="66" charset="0"/>
            </a:rPr>
            <a:t>Dua kategori</a:t>
          </a:r>
          <a:endParaRPr lang="id-ID" sz="1600" b="0" kern="1200" dirty="0">
            <a:solidFill>
              <a:schemeClr val="accent3">
                <a:lumMod val="50000"/>
              </a:schemeClr>
            </a:solidFill>
            <a:latin typeface="Comic Sans MS" pitchFamily="66" charset="0"/>
          </a:endParaRPr>
        </a:p>
      </dsp:txBody>
      <dsp:txXfrm>
        <a:off x="3202305" y="856394"/>
        <a:ext cx="1131570" cy="874395"/>
      </dsp:txXfrm>
    </dsp:sp>
    <dsp:sp modelId="{3B903260-8242-4F13-99C9-F0586D7A4C36}">
      <dsp:nvSpPr>
        <dsp:cNvPr id="0" name=""/>
        <dsp:cNvSpPr/>
      </dsp:nvSpPr>
      <dsp:spPr>
        <a:xfrm>
          <a:off x="990600" y="393479"/>
          <a:ext cx="4320540" cy="4320540"/>
        </a:xfrm>
        <a:prstGeom prst="pie">
          <a:avLst>
            <a:gd name="adj1" fmla="val 19800000"/>
            <a:gd name="adj2" fmla="val 1800000"/>
          </a:avLst>
        </a:prstGeom>
        <a:gradFill rotWithShape="0">
          <a:gsLst>
            <a:gs pos="0">
              <a:schemeClr val="accent3">
                <a:hueOff val="2250053"/>
                <a:satOff val="-3376"/>
                <a:lumOff val="-549"/>
                <a:alphaOff val="0"/>
                <a:tint val="50000"/>
                <a:satMod val="300000"/>
              </a:schemeClr>
            </a:gs>
            <a:gs pos="35000">
              <a:schemeClr val="accent3">
                <a:hueOff val="2250053"/>
                <a:satOff val="-3376"/>
                <a:lumOff val="-549"/>
                <a:alphaOff val="0"/>
                <a:tint val="37000"/>
                <a:satMod val="300000"/>
              </a:schemeClr>
            </a:gs>
            <a:gs pos="100000">
              <a:schemeClr val="accent3">
                <a:hueOff val="2250053"/>
                <a:satOff val="-3376"/>
                <a:lumOff val="-54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id-ID" sz="1600" b="0" kern="1200" smtClean="0">
              <a:solidFill>
                <a:srgbClr val="00B050"/>
              </a:solidFill>
              <a:latin typeface="Comic Sans MS" pitchFamily="66" charset="0"/>
            </a:rPr>
            <a:t>Tiga kategori</a:t>
          </a:r>
          <a:endParaRPr lang="id-ID" sz="1600" b="0" kern="1200" dirty="0">
            <a:solidFill>
              <a:srgbClr val="00B050"/>
            </a:solidFill>
            <a:latin typeface="Comic Sans MS" pitchFamily="66" charset="0"/>
          </a:endParaRPr>
        </a:p>
      </dsp:txBody>
      <dsp:txXfrm>
        <a:off x="3922395" y="2142270"/>
        <a:ext cx="1183005" cy="848677"/>
      </dsp:txXfrm>
    </dsp:sp>
    <dsp:sp modelId="{C95EC3C1-6F7A-40CB-9D02-C359F79C4738}">
      <dsp:nvSpPr>
        <dsp:cNvPr id="0" name=""/>
        <dsp:cNvSpPr/>
      </dsp:nvSpPr>
      <dsp:spPr>
        <a:xfrm>
          <a:off x="939165" y="482462"/>
          <a:ext cx="4320540" cy="4320540"/>
        </a:xfrm>
        <a:prstGeom prst="pie">
          <a:avLst>
            <a:gd name="adj1" fmla="val 1800000"/>
            <a:gd name="adj2" fmla="val 5400000"/>
          </a:avLst>
        </a:prstGeom>
        <a:gradFill rotWithShape="0">
          <a:gsLst>
            <a:gs pos="0">
              <a:schemeClr val="accent3">
                <a:hueOff val="4500106"/>
                <a:satOff val="-6752"/>
                <a:lumOff val="-1098"/>
                <a:alphaOff val="0"/>
                <a:tint val="50000"/>
                <a:satMod val="300000"/>
              </a:schemeClr>
            </a:gs>
            <a:gs pos="35000">
              <a:schemeClr val="accent3">
                <a:hueOff val="4500106"/>
                <a:satOff val="-6752"/>
                <a:lumOff val="-1098"/>
                <a:alphaOff val="0"/>
                <a:tint val="37000"/>
                <a:satMod val="300000"/>
              </a:schemeClr>
            </a:gs>
            <a:gs pos="100000">
              <a:schemeClr val="accent3">
                <a:hueOff val="4500106"/>
                <a:satOff val="-6752"/>
                <a:lumOff val="-109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id-ID" sz="1600" b="0" kern="1200" smtClean="0">
              <a:solidFill>
                <a:srgbClr val="00CC99"/>
              </a:solidFill>
              <a:latin typeface="Comic Sans MS" pitchFamily="66" charset="0"/>
            </a:rPr>
            <a:t>Empat kategori</a:t>
          </a:r>
          <a:endParaRPr lang="id-ID" sz="1600" b="0" kern="1200" dirty="0">
            <a:solidFill>
              <a:srgbClr val="00CC99"/>
            </a:solidFill>
            <a:latin typeface="Comic Sans MS" pitchFamily="66" charset="0"/>
          </a:endParaRPr>
        </a:p>
      </dsp:txBody>
      <dsp:txXfrm>
        <a:off x="3202305" y="3402427"/>
        <a:ext cx="1131570" cy="874395"/>
      </dsp:txXfrm>
    </dsp:sp>
    <dsp:sp modelId="{0E40DD23-91B3-436E-A39F-844686565153}">
      <dsp:nvSpPr>
        <dsp:cNvPr id="0" name=""/>
        <dsp:cNvSpPr/>
      </dsp:nvSpPr>
      <dsp:spPr>
        <a:xfrm>
          <a:off x="836295" y="482462"/>
          <a:ext cx="4320540" cy="4320540"/>
        </a:xfrm>
        <a:prstGeom prst="pie">
          <a:avLst>
            <a:gd name="adj1" fmla="val 5400000"/>
            <a:gd name="adj2" fmla="val 9000000"/>
          </a:avLst>
        </a:prstGeom>
        <a:gradFill rotWithShape="0">
          <a:gsLst>
            <a:gs pos="0">
              <a:schemeClr val="accent3">
                <a:hueOff val="6750158"/>
                <a:satOff val="-10128"/>
                <a:lumOff val="-1647"/>
                <a:alphaOff val="0"/>
                <a:tint val="50000"/>
                <a:satMod val="300000"/>
              </a:schemeClr>
            </a:gs>
            <a:gs pos="35000">
              <a:schemeClr val="accent3">
                <a:hueOff val="6750158"/>
                <a:satOff val="-10128"/>
                <a:lumOff val="-1647"/>
                <a:alphaOff val="0"/>
                <a:tint val="37000"/>
                <a:satMod val="300000"/>
              </a:schemeClr>
            </a:gs>
            <a:gs pos="100000">
              <a:schemeClr val="accent3">
                <a:hueOff val="6750158"/>
                <a:satOff val="-10128"/>
                <a:lumOff val="-164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id-ID" sz="1600" b="0" kern="1200" dirty="0" smtClean="0">
              <a:solidFill>
                <a:srgbClr val="009999"/>
              </a:solidFill>
              <a:latin typeface="Comic Sans MS" pitchFamily="66" charset="0"/>
            </a:rPr>
            <a:t>Lima kategori</a:t>
          </a:r>
          <a:endParaRPr lang="id-ID" sz="1600" b="0" kern="1200" dirty="0">
            <a:solidFill>
              <a:srgbClr val="009999"/>
            </a:solidFill>
            <a:latin typeface="Comic Sans MS" pitchFamily="66" charset="0"/>
          </a:endParaRPr>
        </a:p>
      </dsp:txBody>
      <dsp:txXfrm>
        <a:off x="1762125" y="3402427"/>
        <a:ext cx="1131570" cy="874395"/>
      </dsp:txXfrm>
    </dsp:sp>
    <dsp:sp modelId="{7482102A-592D-4698-A037-D31048F51E7A}">
      <dsp:nvSpPr>
        <dsp:cNvPr id="0" name=""/>
        <dsp:cNvSpPr/>
      </dsp:nvSpPr>
      <dsp:spPr>
        <a:xfrm>
          <a:off x="784860" y="393479"/>
          <a:ext cx="4320540" cy="4320540"/>
        </a:xfrm>
        <a:prstGeom prst="pie">
          <a:avLst>
            <a:gd name="adj1" fmla="val 9000000"/>
            <a:gd name="adj2" fmla="val 12600000"/>
          </a:avLst>
        </a:prstGeom>
        <a:gradFill rotWithShape="0">
          <a:gsLst>
            <a:gs pos="0">
              <a:schemeClr val="accent3">
                <a:hueOff val="9000211"/>
                <a:satOff val="-13504"/>
                <a:lumOff val="-2196"/>
                <a:alphaOff val="0"/>
                <a:tint val="50000"/>
                <a:satMod val="300000"/>
              </a:schemeClr>
            </a:gs>
            <a:gs pos="35000">
              <a:schemeClr val="accent3">
                <a:hueOff val="9000211"/>
                <a:satOff val="-13504"/>
                <a:lumOff val="-2196"/>
                <a:alphaOff val="0"/>
                <a:tint val="37000"/>
                <a:satMod val="300000"/>
              </a:schemeClr>
            </a:gs>
            <a:gs pos="100000">
              <a:schemeClr val="accent3">
                <a:hueOff val="9000211"/>
                <a:satOff val="-13504"/>
                <a:lumOff val="-219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id-ID" sz="1600" b="0" kern="1200" dirty="0" smtClean="0">
              <a:solidFill>
                <a:schemeClr val="accent1">
                  <a:lumMod val="50000"/>
                </a:schemeClr>
              </a:solidFill>
              <a:latin typeface="Comic Sans MS" pitchFamily="66" charset="0"/>
            </a:rPr>
            <a:t>Enam kategori</a:t>
          </a:r>
          <a:endParaRPr lang="id-ID" sz="1600" b="0" kern="1200" dirty="0">
            <a:solidFill>
              <a:schemeClr val="accent1">
                <a:lumMod val="50000"/>
              </a:schemeClr>
            </a:solidFill>
            <a:latin typeface="Comic Sans MS" pitchFamily="66" charset="0"/>
          </a:endParaRPr>
        </a:p>
      </dsp:txBody>
      <dsp:txXfrm>
        <a:off x="990600" y="2142270"/>
        <a:ext cx="1183005" cy="848677"/>
      </dsp:txXfrm>
    </dsp:sp>
    <dsp:sp modelId="{8999867E-3EE4-4940-87C8-9876FD8F48B4}">
      <dsp:nvSpPr>
        <dsp:cNvPr id="0" name=""/>
        <dsp:cNvSpPr/>
      </dsp:nvSpPr>
      <dsp:spPr>
        <a:xfrm>
          <a:off x="836295" y="304497"/>
          <a:ext cx="4320540" cy="4320540"/>
        </a:xfrm>
        <a:prstGeom prst="pie">
          <a:avLst>
            <a:gd name="adj1" fmla="val 12600000"/>
            <a:gd name="adj2" fmla="val 16200000"/>
          </a:avLst>
        </a:prstGeom>
        <a:gradFill rotWithShape="0">
          <a:gsLst>
            <a:gs pos="0">
              <a:schemeClr val="accent3">
                <a:hueOff val="11250264"/>
                <a:satOff val="-16880"/>
                <a:lumOff val="-2745"/>
                <a:alphaOff val="0"/>
                <a:tint val="50000"/>
                <a:satMod val="300000"/>
              </a:schemeClr>
            </a:gs>
            <a:gs pos="35000">
              <a:schemeClr val="accent3">
                <a:hueOff val="11250264"/>
                <a:satOff val="-16880"/>
                <a:lumOff val="-2745"/>
                <a:alphaOff val="0"/>
                <a:tint val="37000"/>
                <a:satMod val="300000"/>
              </a:schemeClr>
            </a:gs>
            <a:gs pos="100000">
              <a:schemeClr val="accent3">
                <a:hueOff val="11250264"/>
                <a:satOff val="-16880"/>
                <a:lumOff val="-274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id-ID" sz="1600" b="0" kern="1200" dirty="0" smtClean="0">
              <a:solidFill>
                <a:schemeClr val="accent4">
                  <a:lumMod val="50000"/>
                </a:schemeClr>
              </a:solidFill>
              <a:latin typeface="Comic Sans MS" pitchFamily="66" charset="0"/>
            </a:rPr>
            <a:t>Delapan kategori</a:t>
          </a:r>
          <a:endParaRPr lang="id-ID" sz="1600" b="0" kern="1200" dirty="0">
            <a:solidFill>
              <a:schemeClr val="accent4">
                <a:lumMod val="50000"/>
              </a:schemeClr>
            </a:solidFill>
            <a:latin typeface="Comic Sans MS" pitchFamily="66" charset="0"/>
          </a:endParaRPr>
        </a:p>
      </dsp:txBody>
      <dsp:txXfrm>
        <a:off x="1762125" y="856394"/>
        <a:ext cx="1131570" cy="874395"/>
      </dsp:txXfrm>
    </dsp:sp>
    <dsp:sp modelId="{3A10E693-0D0D-4192-944F-D63DB1BC8335}">
      <dsp:nvSpPr>
        <dsp:cNvPr id="0" name=""/>
        <dsp:cNvSpPr/>
      </dsp:nvSpPr>
      <dsp:spPr>
        <a:xfrm>
          <a:off x="671545" y="37035"/>
          <a:ext cx="4855464" cy="4855464"/>
        </a:xfrm>
        <a:prstGeom prst="circularArrow">
          <a:avLst>
            <a:gd name="adj1" fmla="val 5085"/>
            <a:gd name="adj2" fmla="val 327528"/>
            <a:gd name="adj3" fmla="val 19472472"/>
            <a:gd name="adj4" fmla="val 16200251"/>
            <a:gd name="adj5" fmla="val 5932"/>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0F697340-0722-4E67-B8D3-BD4CFF168BBD}">
      <dsp:nvSpPr>
        <dsp:cNvPr id="0" name=""/>
        <dsp:cNvSpPr/>
      </dsp:nvSpPr>
      <dsp:spPr>
        <a:xfrm>
          <a:off x="722980" y="126017"/>
          <a:ext cx="4855464" cy="4855464"/>
        </a:xfrm>
        <a:prstGeom prst="circularArrow">
          <a:avLst>
            <a:gd name="adj1" fmla="val 5085"/>
            <a:gd name="adj2" fmla="val 327528"/>
            <a:gd name="adj3" fmla="val 1472472"/>
            <a:gd name="adj4" fmla="val 19800000"/>
            <a:gd name="adj5" fmla="val 5932"/>
          </a:avLst>
        </a:prstGeom>
        <a:gradFill rotWithShape="0">
          <a:gsLst>
            <a:gs pos="0">
              <a:schemeClr val="accent3">
                <a:hueOff val="2250053"/>
                <a:satOff val="-3376"/>
                <a:lumOff val="-549"/>
                <a:alphaOff val="0"/>
                <a:tint val="50000"/>
                <a:satMod val="300000"/>
              </a:schemeClr>
            </a:gs>
            <a:gs pos="35000">
              <a:schemeClr val="accent3">
                <a:hueOff val="2250053"/>
                <a:satOff val="-3376"/>
                <a:lumOff val="-549"/>
                <a:alphaOff val="0"/>
                <a:tint val="37000"/>
                <a:satMod val="300000"/>
              </a:schemeClr>
            </a:gs>
            <a:gs pos="100000">
              <a:schemeClr val="accent3">
                <a:hueOff val="2250053"/>
                <a:satOff val="-3376"/>
                <a:lumOff val="-549"/>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18EC6463-88C7-4636-B178-4DBD59171698}">
      <dsp:nvSpPr>
        <dsp:cNvPr id="0" name=""/>
        <dsp:cNvSpPr/>
      </dsp:nvSpPr>
      <dsp:spPr>
        <a:xfrm>
          <a:off x="671545" y="215000"/>
          <a:ext cx="4855464" cy="4855464"/>
        </a:xfrm>
        <a:prstGeom prst="circularArrow">
          <a:avLst>
            <a:gd name="adj1" fmla="val 5085"/>
            <a:gd name="adj2" fmla="val 327528"/>
            <a:gd name="adj3" fmla="val 5072221"/>
            <a:gd name="adj4" fmla="val 1800000"/>
            <a:gd name="adj5" fmla="val 5932"/>
          </a:avLst>
        </a:prstGeom>
        <a:gradFill rotWithShape="0">
          <a:gsLst>
            <a:gs pos="0">
              <a:schemeClr val="accent3">
                <a:hueOff val="4500106"/>
                <a:satOff val="-6752"/>
                <a:lumOff val="-1098"/>
                <a:alphaOff val="0"/>
                <a:tint val="50000"/>
                <a:satMod val="300000"/>
              </a:schemeClr>
            </a:gs>
            <a:gs pos="35000">
              <a:schemeClr val="accent3">
                <a:hueOff val="4500106"/>
                <a:satOff val="-6752"/>
                <a:lumOff val="-1098"/>
                <a:alphaOff val="0"/>
                <a:tint val="37000"/>
                <a:satMod val="300000"/>
              </a:schemeClr>
            </a:gs>
            <a:gs pos="100000">
              <a:schemeClr val="accent3">
                <a:hueOff val="4500106"/>
                <a:satOff val="-6752"/>
                <a:lumOff val="-1098"/>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0692BB95-EA37-4338-93CD-EFA8A7CFC7E6}">
      <dsp:nvSpPr>
        <dsp:cNvPr id="0" name=""/>
        <dsp:cNvSpPr/>
      </dsp:nvSpPr>
      <dsp:spPr>
        <a:xfrm>
          <a:off x="568990" y="215000"/>
          <a:ext cx="4855464" cy="4855464"/>
        </a:xfrm>
        <a:prstGeom prst="circularArrow">
          <a:avLst>
            <a:gd name="adj1" fmla="val 5085"/>
            <a:gd name="adj2" fmla="val 327528"/>
            <a:gd name="adj3" fmla="val 8672472"/>
            <a:gd name="adj4" fmla="val 5400251"/>
            <a:gd name="adj5" fmla="val 5932"/>
          </a:avLst>
        </a:prstGeom>
        <a:gradFill rotWithShape="0">
          <a:gsLst>
            <a:gs pos="0">
              <a:schemeClr val="accent3">
                <a:hueOff val="6750158"/>
                <a:satOff val="-10128"/>
                <a:lumOff val="-1647"/>
                <a:alphaOff val="0"/>
                <a:tint val="50000"/>
                <a:satMod val="300000"/>
              </a:schemeClr>
            </a:gs>
            <a:gs pos="35000">
              <a:schemeClr val="accent3">
                <a:hueOff val="6750158"/>
                <a:satOff val="-10128"/>
                <a:lumOff val="-1647"/>
                <a:alphaOff val="0"/>
                <a:tint val="37000"/>
                <a:satMod val="300000"/>
              </a:schemeClr>
            </a:gs>
            <a:gs pos="100000">
              <a:schemeClr val="accent3">
                <a:hueOff val="6750158"/>
                <a:satOff val="-10128"/>
                <a:lumOff val="-1647"/>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643B4CB2-273F-4B9E-9A0E-BB5E426182A3}">
      <dsp:nvSpPr>
        <dsp:cNvPr id="0" name=""/>
        <dsp:cNvSpPr/>
      </dsp:nvSpPr>
      <dsp:spPr>
        <a:xfrm>
          <a:off x="517555" y="126017"/>
          <a:ext cx="4855464" cy="4855464"/>
        </a:xfrm>
        <a:prstGeom prst="circularArrow">
          <a:avLst>
            <a:gd name="adj1" fmla="val 5085"/>
            <a:gd name="adj2" fmla="val 327528"/>
            <a:gd name="adj3" fmla="val 12272472"/>
            <a:gd name="adj4" fmla="val 9000000"/>
            <a:gd name="adj5" fmla="val 5932"/>
          </a:avLst>
        </a:prstGeom>
        <a:gradFill rotWithShape="0">
          <a:gsLst>
            <a:gs pos="0">
              <a:schemeClr val="accent3">
                <a:hueOff val="9000211"/>
                <a:satOff val="-13504"/>
                <a:lumOff val="-2196"/>
                <a:alphaOff val="0"/>
                <a:tint val="50000"/>
                <a:satMod val="300000"/>
              </a:schemeClr>
            </a:gs>
            <a:gs pos="35000">
              <a:schemeClr val="accent3">
                <a:hueOff val="9000211"/>
                <a:satOff val="-13504"/>
                <a:lumOff val="-2196"/>
                <a:alphaOff val="0"/>
                <a:tint val="37000"/>
                <a:satMod val="300000"/>
              </a:schemeClr>
            </a:gs>
            <a:gs pos="100000">
              <a:schemeClr val="accent3">
                <a:hueOff val="9000211"/>
                <a:satOff val="-13504"/>
                <a:lumOff val="-2196"/>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BAB6A81B-5C90-47B2-902F-51DC754A1CC3}">
      <dsp:nvSpPr>
        <dsp:cNvPr id="0" name=""/>
        <dsp:cNvSpPr/>
      </dsp:nvSpPr>
      <dsp:spPr>
        <a:xfrm>
          <a:off x="568990" y="37035"/>
          <a:ext cx="4855464" cy="4855464"/>
        </a:xfrm>
        <a:prstGeom prst="circularArrow">
          <a:avLst>
            <a:gd name="adj1" fmla="val 5085"/>
            <a:gd name="adj2" fmla="val 327528"/>
            <a:gd name="adj3" fmla="val 15872221"/>
            <a:gd name="adj4" fmla="val 12600000"/>
            <a:gd name="adj5" fmla="val 5932"/>
          </a:avLst>
        </a:prstGeom>
        <a:gradFill rotWithShape="0">
          <a:gsLst>
            <a:gs pos="0">
              <a:schemeClr val="accent3">
                <a:hueOff val="11250264"/>
                <a:satOff val="-16880"/>
                <a:lumOff val="-2745"/>
                <a:alphaOff val="0"/>
                <a:tint val="50000"/>
                <a:satMod val="300000"/>
              </a:schemeClr>
            </a:gs>
            <a:gs pos="35000">
              <a:schemeClr val="accent3">
                <a:hueOff val="11250264"/>
                <a:satOff val="-16880"/>
                <a:lumOff val="-2745"/>
                <a:alphaOff val="0"/>
                <a:tint val="37000"/>
                <a:satMod val="300000"/>
              </a:schemeClr>
            </a:gs>
            <a:gs pos="100000">
              <a:schemeClr val="accent3">
                <a:hueOff val="11250264"/>
                <a:satOff val="-16880"/>
                <a:lumOff val="-2745"/>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590C4E-9C0C-4C2A-BB60-B3778A48D59C}">
      <dsp:nvSpPr>
        <dsp:cNvPr id="0" name=""/>
        <dsp:cNvSpPr/>
      </dsp:nvSpPr>
      <dsp:spPr>
        <a:xfrm>
          <a:off x="1453802" y="1145232"/>
          <a:ext cx="2853035" cy="2853035"/>
        </a:xfrm>
        <a:prstGeom prst="ellipse">
          <a:avLst/>
        </a:prstGeom>
        <a:gradFill rotWithShape="0">
          <a:gsLst>
            <a:gs pos="0">
              <a:schemeClr val="accent5">
                <a:alpha val="50000"/>
                <a:hueOff val="0"/>
                <a:satOff val="0"/>
                <a:lumOff val="0"/>
                <a:alphaOff val="0"/>
                <a:tint val="50000"/>
                <a:satMod val="300000"/>
              </a:schemeClr>
            </a:gs>
            <a:gs pos="35000">
              <a:schemeClr val="accent5">
                <a:alpha val="50000"/>
                <a:hueOff val="0"/>
                <a:satOff val="0"/>
                <a:lumOff val="0"/>
                <a:alphaOff val="0"/>
                <a:tint val="37000"/>
                <a:satMod val="300000"/>
              </a:schemeClr>
            </a:gs>
            <a:gs pos="100000">
              <a:schemeClr val="accent5">
                <a:alpha val="5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smtClean="0">
              <a:latin typeface="Comic Sans MS" pitchFamily="66" charset="0"/>
            </a:rPr>
            <a:t>Penentu Kelas Sosial (Engel et. al, 1994)</a:t>
          </a:r>
          <a:endParaRPr lang="id-ID" sz="1800" b="1" kern="1200" dirty="0">
            <a:latin typeface="Comic Sans MS" pitchFamily="66" charset="0"/>
          </a:endParaRPr>
        </a:p>
      </dsp:txBody>
      <dsp:txXfrm>
        <a:off x="1871619" y="1563049"/>
        <a:ext cx="2017401" cy="2017401"/>
      </dsp:txXfrm>
    </dsp:sp>
    <dsp:sp modelId="{FA2AB333-DECD-4A2F-BCEB-78D87D3D1FDB}">
      <dsp:nvSpPr>
        <dsp:cNvPr id="0" name=""/>
        <dsp:cNvSpPr/>
      </dsp:nvSpPr>
      <dsp:spPr>
        <a:xfrm>
          <a:off x="2167061" y="509"/>
          <a:ext cx="1426517" cy="1426517"/>
        </a:xfrm>
        <a:prstGeom prst="ellipse">
          <a:avLst/>
        </a:prstGeom>
        <a:gradFill rotWithShape="0">
          <a:gsLst>
            <a:gs pos="0">
              <a:schemeClr val="accent5">
                <a:alpha val="50000"/>
                <a:hueOff val="-1655646"/>
                <a:satOff val="6635"/>
                <a:lumOff val="1438"/>
                <a:alphaOff val="0"/>
                <a:tint val="50000"/>
                <a:satMod val="300000"/>
              </a:schemeClr>
            </a:gs>
            <a:gs pos="35000">
              <a:schemeClr val="accent5">
                <a:alpha val="50000"/>
                <a:hueOff val="-1655646"/>
                <a:satOff val="6635"/>
                <a:lumOff val="1438"/>
                <a:alphaOff val="0"/>
                <a:tint val="37000"/>
                <a:satMod val="300000"/>
              </a:schemeClr>
            </a:gs>
            <a:gs pos="100000">
              <a:schemeClr val="accent5">
                <a:alpha val="50000"/>
                <a:hueOff val="-1655646"/>
                <a:satOff val="6635"/>
                <a:lumOff val="1438"/>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smtClean="0">
              <a:latin typeface="Comic Sans MS" pitchFamily="66" charset="0"/>
            </a:rPr>
            <a:t>Pekerjaan</a:t>
          </a:r>
          <a:endParaRPr lang="id-ID" sz="1600" kern="1200" dirty="0">
            <a:latin typeface="Comic Sans MS" pitchFamily="66" charset="0"/>
          </a:endParaRPr>
        </a:p>
      </dsp:txBody>
      <dsp:txXfrm>
        <a:off x="2375970" y="209418"/>
        <a:ext cx="1008699" cy="1008699"/>
      </dsp:txXfrm>
    </dsp:sp>
    <dsp:sp modelId="{501F4A01-EBB2-41E8-AEC5-847E12BC048F}">
      <dsp:nvSpPr>
        <dsp:cNvPr id="0" name=""/>
        <dsp:cNvSpPr/>
      </dsp:nvSpPr>
      <dsp:spPr>
        <a:xfrm>
          <a:off x="3776120" y="929500"/>
          <a:ext cx="1426517" cy="1426517"/>
        </a:xfrm>
        <a:prstGeom prst="ellipse">
          <a:avLst/>
        </a:prstGeom>
        <a:gradFill rotWithShape="0">
          <a:gsLst>
            <a:gs pos="0">
              <a:schemeClr val="accent5">
                <a:alpha val="50000"/>
                <a:hueOff val="-3311292"/>
                <a:satOff val="13270"/>
                <a:lumOff val="2876"/>
                <a:alphaOff val="0"/>
                <a:tint val="50000"/>
                <a:satMod val="300000"/>
              </a:schemeClr>
            </a:gs>
            <a:gs pos="35000">
              <a:schemeClr val="accent5">
                <a:alpha val="50000"/>
                <a:hueOff val="-3311292"/>
                <a:satOff val="13270"/>
                <a:lumOff val="2876"/>
                <a:alphaOff val="0"/>
                <a:tint val="37000"/>
                <a:satMod val="300000"/>
              </a:schemeClr>
            </a:gs>
            <a:gs pos="100000">
              <a:schemeClr val="accent5">
                <a:alpha val="50000"/>
                <a:hueOff val="-3311292"/>
                <a:satOff val="13270"/>
                <a:lumOff val="2876"/>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smtClean="0">
              <a:latin typeface="Comic Sans MS" pitchFamily="66" charset="0"/>
            </a:rPr>
            <a:t>Prestasi Pribadi</a:t>
          </a:r>
          <a:endParaRPr lang="id-ID" sz="1600" kern="1200" dirty="0">
            <a:latin typeface="Comic Sans MS" pitchFamily="66" charset="0"/>
          </a:endParaRPr>
        </a:p>
      </dsp:txBody>
      <dsp:txXfrm>
        <a:off x="3985029" y="1138409"/>
        <a:ext cx="1008699" cy="1008699"/>
      </dsp:txXfrm>
    </dsp:sp>
    <dsp:sp modelId="{F19E5AAA-4C7D-480F-9107-4CD02FCD2327}">
      <dsp:nvSpPr>
        <dsp:cNvPr id="0" name=""/>
        <dsp:cNvSpPr/>
      </dsp:nvSpPr>
      <dsp:spPr>
        <a:xfrm>
          <a:off x="3776120" y="2787482"/>
          <a:ext cx="1426517" cy="1426517"/>
        </a:xfrm>
        <a:prstGeom prst="ellipse">
          <a:avLst/>
        </a:prstGeom>
        <a:gradFill rotWithShape="0">
          <a:gsLst>
            <a:gs pos="0">
              <a:schemeClr val="accent5">
                <a:alpha val="50000"/>
                <a:hueOff val="-4966938"/>
                <a:satOff val="19906"/>
                <a:lumOff val="4314"/>
                <a:alphaOff val="0"/>
                <a:tint val="50000"/>
                <a:satMod val="300000"/>
              </a:schemeClr>
            </a:gs>
            <a:gs pos="35000">
              <a:schemeClr val="accent5">
                <a:alpha val="50000"/>
                <a:hueOff val="-4966938"/>
                <a:satOff val="19906"/>
                <a:lumOff val="4314"/>
                <a:alphaOff val="0"/>
                <a:tint val="37000"/>
                <a:satMod val="300000"/>
              </a:schemeClr>
            </a:gs>
            <a:gs pos="100000">
              <a:schemeClr val="accent5">
                <a:alpha val="50000"/>
                <a:hueOff val="-4966938"/>
                <a:satOff val="19906"/>
                <a:lumOff val="4314"/>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smtClean="0">
              <a:latin typeface="Comic Sans MS" pitchFamily="66" charset="0"/>
            </a:rPr>
            <a:t>Interaksi</a:t>
          </a:r>
          <a:endParaRPr lang="id-ID" sz="1600" kern="1200" dirty="0">
            <a:latin typeface="Comic Sans MS" pitchFamily="66" charset="0"/>
          </a:endParaRPr>
        </a:p>
      </dsp:txBody>
      <dsp:txXfrm>
        <a:off x="3985029" y="2996391"/>
        <a:ext cx="1008699" cy="1008699"/>
      </dsp:txXfrm>
    </dsp:sp>
    <dsp:sp modelId="{8D367B4F-339C-41E7-8944-8B28267E3D50}">
      <dsp:nvSpPr>
        <dsp:cNvPr id="0" name=""/>
        <dsp:cNvSpPr/>
      </dsp:nvSpPr>
      <dsp:spPr>
        <a:xfrm>
          <a:off x="2167061" y="3716473"/>
          <a:ext cx="1426517" cy="1426517"/>
        </a:xfrm>
        <a:prstGeom prst="ellipse">
          <a:avLst/>
        </a:prstGeom>
        <a:gradFill rotWithShape="0">
          <a:gsLst>
            <a:gs pos="0">
              <a:schemeClr val="accent5">
                <a:alpha val="50000"/>
                <a:hueOff val="-6622584"/>
                <a:satOff val="26541"/>
                <a:lumOff val="5752"/>
                <a:alphaOff val="0"/>
                <a:tint val="50000"/>
                <a:satMod val="300000"/>
              </a:schemeClr>
            </a:gs>
            <a:gs pos="35000">
              <a:schemeClr val="accent5">
                <a:alpha val="50000"/>
                <a:hueOff val="-6622584"/>
                <a:satOff val="26541"/>
                <a:lumOff val="5752"/>
                <a:alphaOff val="0"/>
                <a:tint val="37000"/>
                <a:satMod val="300000"/>
              </a:schemeClr>
            </a:gs>
            <a:gs pos="100000">
              <a:schemeClr val="accent5">
                <a:alpha val="50000"/>
                <a:hueOff val="-6622584"/>
                <a:satOff val="26541"/>
                <a:lumOff val="5752"/>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smtClean="0">
              <a:latin typeface="Comic Sans MS" pitchFamily="66" charset="0"/>
            </a:rPr>
            <a:t>Pemilikan</a:t>
          </a:r>
          <a:endParaRPr lang="id-ID" sz="1600" kern="1200" dirty="0">
            <a:latin typeface="Comic Sans MS" pitchFamily="66" charset="0"/>
          </a:endParaRPr>
        </a:p>
      </dsp:txBody>
      <dsp:txXfrm>
        <a:off x="2375970" y="3925382"/>
        <a:ext cx="1008699" cy="1008699"/>
      </dsp:txXfrm>
    </dsp:sp>
    <dsp:sp modelId="{3061D87C-330A-45C0-B37F-2B5BEA8E06F8}">
      <dsp:nvSpPr>
        <dsp:cNvPr id="0" name=""/>
        <dsp:cNvSpPr/>
      </dsp:nvSpPr>
      <dsp:spPr>
        <a:xfrm>
          <a:off x="558001" y="2787482"/>
          <a:ext cx="1426517" cy="1426517"/>
        </a:xfrm>
        <a:prstGeom prst="ellipse">
          <a:avLst/>
        </a:prstGeom>
        <a:gradFill rotWithShape="0">
          <a:gsLst>
            <a:gs pos="0">
              <a:schemeClr val="accent5">
                <a:alpha val="50000"/>
                <a:hueOff val="-8278230"/>
                <a:satOff val="33176"/>
                <a:lumOff val="7190"/>
                <a:alphaOff val="0"/>
                <a:tint val="50000"/>
                <a:satMod val="300000"/>
              </a:schemeClr>
            </a:gs>
            <a:gs pos="35000">
              <a:schemeClr val="accent5">
                <a:alpha val="50000"/>
                <a:hueOff val="-8278230"/>
                <a:satOff val="33176"/>
                <a:lumOff val="7190"/>
                <a:alphaOff val="0"/>
                <a:tint val="37000"/>
                <a:satMod val="300000"/>
              </a:schemeClr>
            </a:gs>
            <a:gs pos="100000">
              <a:schemeClr val="accent5">
                <a:alpha val="50000"/>
                <a:hueOff val="-8278230"/>
                <a:satOff val="33176"/>
                <a:lumOff val="719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smtClean="0">
              <a:latin typeface="Comic Sans MS" pitchFamily="66" charset="0"/>
            </a:rPr>
            <a:t>Orientasi Nilai</a:t>
          </a:r>
          <a:endParaRPr lang="id-ID" sz="1600" kern="1200" dirty="0">
            <a:latin typeface="Comic Sans MS" pitchFamily="66" charset="0"/>
          </a:endParaRPr>
        </a:p>
      </dsp:txBody>
      <dsp:txXfrm>
        <a:off x="766910" y="2996391"/>
        <a:ext cx="1008699" cy="1008699"/>
      </dsp:txXfrm>
    </dsp:sp>
    <dsp:sp modelId="{C1476C84-95E0-426B-8654-0A32220D5460}">
      <dsp:nvSpPr>
        <dsp:cNvPr id="0" name=""/>
        <dsp:cNvSpPr/>
      </dsp:nvSpPr>
      <dsp:spPr>
        <a:xfrm>
          <a:off x="558001" y="929500"/>
          <a:ext cx="1426517" cy="1426517"/>
        </a:xfrm>
        <a:prstGeom prst="ellipse">
          <a:avLst/>
        </a:prstGeom>
        <a:gradFill rotWithShape="0">
          <a:gsLst>
            <a:gs pos="0">
              <a:schemeClr val="accent5">
                <a:alpha val="50000"/>
                <a:hueOff val="-9933876"/>
                <a:satOff val="39811"/>
                <a:lumOff val="8628"/>
                <a:alphaOff val="0"/>
                <a:tint val="50000"/>
                <a:satMod val="300000"/>
              </a:schemeClr>
            </a:gs>
            <a:gs pos="35000">
              <a:schemeClr val="accent5">
                <a:alpha val="50000"/>
                <a:hueOff val="-9933876"/>
                <a:satOff val="39811"/>
                <a:lumOff val="8628"/>
                <a:alphaOff val="0"/>
                <a:tint val="37000"/>
                <a:satMod val="300000"/>
              </a:schemeClr>
            </a:gs>
            <a:gs pos="100000">
              <a:schemeClr val="accent5">
                <a:alpha val="50000"/>
                <a:hueOff val="-9933876"/>
                <a:satOff val="39811"/>
                <a:lumOff val="8628"/>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smtClean="0">
              <a:latin typeface="Comic Sans MS" pitchFamily="66" charset="0"/>
            </a:rPr>
            <a:t>Kesadaran Kelas</a:t>
          </a:r>
          <a:endParaRPr lang="id-ID" sz="1500" kern="1200" dirty="0">
            <a:latin typeface="Comic Sans MS" pitchFamily="66" charset="0"/>
          </a:endParaRPr>
        </a:p>
      </dsp:txBody>
      <dsp:txXfrm>
        <a:off x="766910" y="1138409"/>
        <a:ext cx="1008699" cy="10086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2C6122-385E-4B8F-AD57-E51B81AB3E82}">
      <dsp:nvSpPr>
        <dsp:cNvPr id="0" name=""/>
        <dsp:cNvSpPr/>
      </dsp:nvSpPr>
      <dsp:spPr>
        <a:xfrm>
          <a:off x="1025056" y="334327"/>
          <a:ext cx="4320540" cy="4320540"/>
        </a:xfrm>
        <a:prstGeom prst="pie">
          <a:avLst>
            <a:gd name="adj1" fmla="val 16200000"/>
            <a:gd name="adj2" fmla="val 180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err="1" smtClean="0">
              <a:solidFill>
                <a:schemeClr val="accent5">
                  <a:lumMod val="50000"/>
                </a:schemeClr>
              </a:solidFill>
              <a:latin typeface="Comic Sans MS" pitchFamily="66" charset="0"/>
            </a:rPr>
            <a:t>Variabel</a:t>
          </a:r>
          <a:r>
            <a:rPr lang="en-US" sz="2000" b="1" kern="1200" dirty="0" smtClean="0">
              <a:solidFill>
                <a:schemeClr val="accent5">
                  <a:lumMod val="50000"/>
                </a:schemeClr>
              </a:solidFill>
              <a:latin typeface="Comic Sans MS" pitchFamily="66" charset="0"/>
            </a:rPr>
            <a:t> </a:t>
          </a:r>
          <a:r>
            <a:rPr lang="en-US" sz="2000" b="1" kern="1200" dirty="0" err="1" smtClean="0">
              <a:solidFill>
                <a:schemeClr val="accent5">
                  <a:lumMod val="50000"/>
                </a:schemeClr>
              </a:solidFill>
              <a:latin typeface="Comic Sans MS" pitchFamily="66" charset="0"/>
            </a:rPr>
            <a:t>Ekonomi</a:t>
          </a:r>
          <a:endParaRPr lang="id-ID" sz="2000" b="1" kern="1200" dirty="0">
            <a:solidFill>
              <a:schemeClr val="accent5">
                <a:lumMod val="50000"/>
              </a:schemeClr>
            </a:solidFill>
            <a:latin typeface="Comic Sans MS" pitchFamily="66" charset="0"/>
          </a:endParaRPr>
        </a:p>
      </dsp:txBody>
      <dsp:txXfrm>
        <a:off x="3302084" y="1249870"/>
        <a:ext cx="1543050" cy="1285875"/>
      </dsp:txXfrm>
    </dsp:sp>
    <dsp:sp modelId="{07393C30-D1B3-4B9C-9713-860024A64CC0}">
      <dsp:nvSpPr>
        <dsp:cNvPr id="0" name=""/>
        <dsp:cNvSpPr/>
      </dsp:nvSpPr>
      <dsp:spPr>
        <a:xfrm>
          <a:off x="936073" y="488632"/>
          <a:ext cx="4320540" cy="4320540"/>
        </a:xfrm>
        <a:prstGeom prst="pie">
          <a:avLst>
            <a:gd name="adj1" fmla="val 1800000"/>
            <a:gd name="adj2" fmla="val 9000000"/>
          </a:avLst>
        </a:prstGeom>
        <a:gradFill rotWithShape="0">
          <a:gsLst>
            <a:gs pos="0">
              <a:schemeClr val="accent3">
                <a:hueOff val="5625132"/>
                <a:satOff val="-8440"/>
                <a:lumOff val="-1373"/>
                <a:alphaOff val="0"/>
                <a:tint val="50000"/>
                <a:satMod val="300000"/>
              </a:schemeClr>
            </a:gs>
            <a:gs pos="35000">
              <a:schemeClr val="accent3">
                <a:hueOff val="5625132"/>
                <a:satOff val="-8440"/>
                <a:lumOff val="-1373"/>
                <a:alphaOff val="0"/>
                <a:tint val="37000"/>
                <a:satMod val="300000"/>
              </a:schemeClr>
            </a:gs>
            <a:gs pos="100000">
              <a:schemeClr val="accent3">
                <a:hueOff val="5625132"/>
                <a:satOff val="-8440"/>
                <a:lumOff val="-137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err="1" smtClean="0">
              <a:solidFill>
                <a:schemeClr val="accent5">
                  <a:lumMod val="50000"/>
                </a:schemeClr>
              </a:solidFill>
              <a:latin typeface="Comic Sans MS" pitchFamily="66" charset="0"/>
            </a:rPr>
            <a:t>Variabel</a:t>
          </a:r>
          <a:r>
            <a:rPr lang="en-US" sz="2000" b="1" kern="1200" dirty="0" smtClean="0">
              <a:solidFill>
                <a:schemeClr val="accent5">
                  <a:lumMod val="50000"/>
                </a:schemeClr>
              </a:solidFill>
              <a:latin typeface="Comic Sans MS" pitchFamily="66" charset="0"/>
            </a:rPr>
            <a:t> </a:t>
          </a:r>
          <a:r>
            <a:rPr lang="en-US" sz="2000" b="1" kern="1200" dirty="0" err="1" smtClean="0">
              <a:solidFill>
                <a:schemeClr val="accent5">
                  <a:lumMod val="50000"/>
                </a:schemeClr>
              </a:solidFill>
              <a:latin typeface="Comic Sans MS" pitchFamily="66" charset="0"/>
            </a:rPr>
            <a:t>Interaksi</a:t>
          </a:r>
          <a:endParaRPr lang="id-ID" sz="2000" b="1" kern="1200" dirty="0">
            <a:solidFill>
              <a:schemeClr val="accent5">
                <a:lumMod val="50000"/>
              </a:schemeClr>
            </a:solidFill>
            <a:latin typeface="Comic Sans MS" pitchFamily="66" charset="0"/>
          </a:endParaRPr>
        </a:p>
      </dsp:txBody>
      <dsp:txXfrm>
        <a:off x="1964773" y="3291840"/>
        <a:ext cx="2314575" cy="1131570"/>
      </dsp:txXfrm>
    </dsp:sp>
    <dsp:sp modelId="{CDFB21EA-2CE4-4543-8198-284986FCB46C}">
      <dsp:nvSpPr>
        <dsp:cNvPr id="0" name=""/>
        <dsp:cNvSpPr/>
      </dsp:nvSpPr>
      <dsp:spPr>
        <a:xfrm>
          <a:off x="847091" y="334327"/>
          <a:ext cx="4320540" cy="4320540"/>
        </a:xfrm>
        <a:prstGeom prst="pie">
          <a:avLst>
            <a:gd name="adj1" fmla="val 9000000"/>
            <a:gd name="adj2" fmla="val 16200000"/>
          </a:avLst>
        </a:prstGeom>
        <a:gradFill rotWithShape="0">
          <a:gsLst>
            <a:gs pos="0">
              <a:schemeClr val="accent3">
                <a:hueOff val="11250264"/>
                <a:satOff val="-16880"/>
                <a:lumOff val="-2745"/>
                <a:alphaOff val="0"/>
                <a:tint val="50000"/>
                <a:satMod val="300000"/>
              </a:schemeClr>
            </a:gs>
            <a:gs pos="35000">
              <a:schemeClr val="accent3">
                <a:hueOff val="11250264"/>
                <a:satOff val="-16880"/>
                <a:lumOff val="-2745"/>
                <a:alphaOff val="0"/>
                <a:tint val="37000"/>
                <a:satMod val="300000"/>
              </a:schemeClr>
            </a:gs>
            <a:gs pos="100000">
              <a:schemeClr val="accent3">
                <a:hueOff val="11250264"/>
                <a:satOff val="-16880"/>
                <a:lumOff val="-274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err="1" smtClean="0">
              <a:solidFill>
                <a:schemeClr val="accent5">
                  <a:lumMod val="50000"/>
                </a:schemeClr>
              </a:solidFill>
              <a:latin typeface="Comic Sans MS" pitchFamily="66" charset="0"/>
            </a:rPr>
            <a:t>Variabel</a:t>
          </a:r>
          <a:r>
            <a:rPr lang="en-US" sz="2000" b="1" kern="1200" dirty="0" smtClean="0">
              <a:solidFill>
                <a:schemeClr val="accent5">
                  <a:lumMod val="50000"/>
                </a:schemeClr>
              </a:solidFill>
              <a:latin typeface="Comic Sans MS" pitchFamily="66" charset="0"/>
            </a:rPr>
            <a:t> </a:t>
          </a:r>
          <a:r>
            <a:rPr lang="en-US" sz="2000" b="1" kern="1200" dirty="0" err="1" smtClean="0">
              <a:solidFill>
                <a:schemeClr val="accent5">
                  <a:lumMod val="50000"/>
                </a:schemeClr>
              </a:solidFill>
              <a:latin typeface="Comic Sans MS" pitchFamily="66" charset="0"/>
            </a:rPr>
            <a:t>Politik</a:t>
          </a:r>
          <a:endParaRPr lang="id-ID" sz="2000" b="1" kern="1200" dirty="0">
            <a:solidFill>
              <a:schemeClr val="accent5">
                <a:lumMod val="50000"/>
              </a:schemeClr>
            </a:solidFill>
            <a:latin typeface="Comic Sans MS" pitchFamily="66" charset="0"/>
          </a:endParaRPr>
        </a:p>
      </dsp:txBody>
      <dsp:txXfrm>
        <a:off x="1347553" y="1249870"/>
        <a:ext cx="1543050" cy="1285875"/>
      </dsp:txXfrm>
    </dsp:sp>
    <dsp:sp modelId="{D9B038ED-23F2-4D50-9AC6-D0780BFAA326}">
      <dsp:nvSpPr>
        <dsp:cNvPr id="0" name=""/>
        <dsp:cNvSpPr/>
      </dsp:nvSpPr>
      <dsp:spPr>
        <a:xfrm>
          <a:off x="757951" y="66865"/>
          <a:ext cx="4855464" cy="4855464"/>
        </a:xfrm>
        <a:prstGeom prst="circularArrow">
          <a:avLst>
            <a:gd name="adj1" fmla="val 5085"/>
            <a:gd name="adj2" fmla="val 327528"/>
            <a:gd name="adj3" fmla="val 1472472"/>
            <a:gd name="adj4" fmla="val 16199432"/>
            <a:gd name="adj5" fmla="val 5932"/>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539FE6A3-2892-4E14-8F86-C693C854ADDF}">
      <dsp:nvSpPr>
        <dsp:cNvPr id="0" name=""/>
        <dsp:cNvSpPr/>
      </dsp:nvSpPr>
      <dsp:spPr>
        <a:xfrm>
          <a:off x="668611" y="220897"/>
          <a:ext cx="4855464" cy="4855464"/>
        </a:xfrm>
        <a:prstGeom prst="circularArrow">
          <a:avLst>
            <a:gd name="adj1" fmla="val 5085"/>
            <a:gd name="adj2" fmla="val 327528"/>
            <a:gd name="adj3" fmla="val 8671970"/>
            <a:gd name="adj4" fmla="val 1800502"/>
            <a:gd name="adj5" fmla="val 5932"/>
          </a:avLst>
        </a:prstGeom>
        <a:gradFill rotWithShape="0">
          <a:gsLst>
            <a:gs pos="0">
              <a:schemeClr val="accent3">
                <a:hueOff val="5625132"/>
                <a:satOff val="-8440"/>
                <a:lumOff val="-1373"/>
                <a:alphaOff val="0"/>
                <a:tint val="50000"/>
                <a:satMod val="300000"/>
              </a:schemeClr>
            </a:gs>
            <a:gs pos="35000">
              <a:schemeClr val="accent3">
                <a:hueOff val="5625132"/>
                <a:satOff val="-8440"/>
                <a:lumOff val="-1373"/>
                <a:alphaOff val="0"/>
                <a:tint val="37000"/>
                <a:satMod val="300000"/>
              </a:schemeClr>
            </a:gs>
            <a:gs pos="100000">
              <a:schemeClr val="accent3">
                <a:hueOff val="5625132"/>
                <a:satOff val="-8440"/>
                <a:lumOff val="-1373"/>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C9481E46-FF35-45D6-9F08-24133D692C00}">
      <dsp:nvSpPr>
        <dsp:cNvPr id="0" name=""/>
        <dsp:cNvSpPr/>
      </dsp:nvSpPr>
      <dsp:spPr>
        <a:xfrm>
          <a:off x="579272" y="66865"/>
          <a:ext cx="4855464" cy="4855464"/>
        </a:xfrm>
        <a:prstGeom prst="circularArrow">
          <a:avLst>
            <a:gd name="adj1" fmla="val 5085"/>
            <a:gd name="adj2" fmla="val 327528"/>
            <a:gd name="adj3" fmla="val 15873039"/>
            <a:gd name="adj4" fmla="val 9000000"/>
            <a:gd name="adj5" fmla="val 5932"/>
          </a:avLst>
        </a:prstGeom>
        <a:gradFill rotWithShape="0">
          <a:gsLst>
            <a:gs pos="0">
              <a:schemeClr val="accent3">
                <a:hueOff val="11250264"/>
                <a:satOff val="-16880"/>
                <a:lumOff val="-2745"/>
                <a:alphaOff val="0"/>
                <a:tint val="50000"/>
                <a:satMod val="300000"/>
              </a:schemeClr>
            </a:gs>
            <a:gs pos="35000">
              <a:schemeClr val="accent3">
                <a:hueOff val="11250264"/>
                <a:satOff val="-16880"/>
                <a:lumOff val="-2745"/>
                <a:alphaOff val="0"/>
                <a:tint val="37000"/>
                <a:satMod val="300000"/>
              </a:schemeClr>
            </a:gs>
            <a:gs pos="100000">
              <a:schemeClr val="accent3">
                <a:hueOff val="11250264"/>
                <a:satOff val="-16880"/>
                <a:lumOff val="-2745"/>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1830A1-321F-4384-B76F-86D954E1CCBF}">
      <dsp:nvSpPr>
        <dsp:cNvPr id="0" name=""/>
        <dsp:cNvSpPr/>
      </dsp:nvSpPr>
      <dsp:spPr>
        <a:xfrm>
          <a:off x="999086" y="347186"/>
          <a:ext cx="4320540" cy="4320540"/>
        </a:xfrm>
        <a:prstGeom prst="pie">
          <a:avLst>
            <a:gd name="adj1" fmla="val 16200000"/>
            <a:gd name="adj2" fmla="val 180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id-ID" sz="1600" b="1" kern="1200" dirty="0" smtClean="0">
              <a:solidFill>
                <a:schemeClr val="accent5">
                  <a:lumMod val="50000"/>
                </a:schemeClr>
              </a:solidFill>
              <a:latin typeface="Comic Sans MS" pitchFamily="66" charset="0"/>
            </a:rPr>
            <a:t>Ukuran Subyektif</a:t>
          </a:r>
          <a:endParaRPr lang="id-ID" sz="1600" b="1" kern="1200" dirty="0">
            <a:solidFill>
              <a:schemeClr val="accent5">
                <a:lumMod val="50000"/>
              </a:schemeClr>
            </a:solidFill>
            <a:latin typeface="Comic Sans MS" pitchFamily="66" charset="0"/>
          </a:endParaRPr>
        </a:p>
      </dsp:txBody>
      <dsp:txXfrm>
        <a:off x="3348123" y="1144428"/>
        <a:ext cx="1465897" cy="1440180"/>
      </dsp:txXfrm>
    </dsp:sp>
    <dsp:sp modelId="{A283FD40-DCD1-4EEC-A565-E21E1D605CCD}">
      <dsp:nvSpPr>
        <dsp:cNvPr id="0" name=""/>
        <dsp:cNvSpPr/>
      </dsp:nvSpPr>
      <dsp:spPr>
        <a:xfrm>
          <a:off x="776373" y="475773"/>
          <a:ext cx="4320540" cy="4320540"/>
        </a:xfrm>
        <a:prstGeom prst="pie">
          <a:avLst>
            <a:gd name="adj1" fmla="val 1800000"/>
            <a:gd name="adj2" fmla="val 9000000"/>
          </a:avLst>
        </a:prstGeom>
        <a:gradFill rotWithShape="0">
          <a:gsLst>
            <a:gs pos="0">
              <a:schemeClr val="accent5">
                <a:hueOff val="-4966938"/>
                <a:satOff val="19906"/>
                <a:lumOff val="4314"/>
                <a:alphaOff val="0"/>
                <a:tint val="50000"/>
                <a:satMod val="300000"/>
              </a:schemeClr>
            </a:gs>
            <a:gs pos="35000">
              <a:schemeClr val="accent5">
                <a:hueOff val="-4966938"/>
                <a:satOff val="19906"/>
                <a:lumOff val="4314"/>
                <a:alphaOff val="0"/>
                <a:tint val="37000"/>
                <a:satMod val="300000"/>
              </a:schemeClr>
            </a:gs>
            <a:gs pos="100000">
              <a:schemeClr val="accent5">
                <a:hueOff val="-4966938"/>
                <a:satOff val="19906"/>
                <a:lumOff val="431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id-ID" sz="1600" b="1" kern="1200" dirty="0" smtClean="0">
              <a:solidFill>
                <a:srgbClr val="00B050"/>
              </a:solidFill>
              <a:latin typeface="Comic Sans MS" pitchFamily="66" charset="0"/>
            </a:rPr>
            <a:t>Reputasi</a:t>
          </a:r>
          <a:endParaRPr lang="id-ID" sz="1600" b="1" kern="1200" dirty="0">
            <a:solidFill>
              <a:srgbClr val="00B050"/>
            </a:solidFill>
            <a:latin typeface="Comic Sans MS" pitchFamily="66" charset="0"/>
          </a:endParaRPr>
        </a:p>
      </dsp:txBody>
      <dsp:txXfrm>
        <a:off x="1959378" y="3201828"/>
        <a:ext cx="1954530" cy="1337310"/>
      </dsp:txXfrm>
    </dsp:sp>
    <dsp:sp modelId="{013B6F6E-CB84-4BC3-8095-0B67C47E2986}">
      <dsp:nvSpPr>
        <dsp:cNvPr id="0" name=""/>
        <dsp:cNvSpPr/>
      </dsp:nvSpPr>
      <dsp:spPr>
        <a:xfrm>
          <a:off x="776373" y="475773"/>
          <a:ext cx="4320540" cy="4320540"/>
        </a:xfrm>
        <a:prstGeom prst="pie">
          <a:avLst>
            <a:gd name="adj1" fmla="val 9000000"/>
            <a:gd name="adj2" fmla="val 16200000"/>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id-ID" sz="1600" b="1" kern="1200" dirty="0" smtClean="0">
              <a:solidFill>
                <a:schemeClr val="accent6">
                  <a:lumMod val="75000"/>
                </a:schemeClr>
              </a:solidFill>
              <a:latin typeface="Comic Sans MS" pitchFamily="66" charset="0"/>
            </a:rPr>
            <a:t>Ukuran Obyektif</a:t>
          </a:r>
          <a:endParaRPr lang="id-ID" sz="1600" b="1" kern="1200" dirty="0">
            <a:solidFill>
              <a:schemeClr val="accent6">
                <a:lumMod val="75000"/>
              </a:schemeClr>
            </a:solidFill>
            <a:latin typeface="Comic Sans MS" pitchFamily="66" charset="0"/>
          </a:endParaRPr>
        </a:p>
      </dsp:txBody>
      <dsp:txXfrm>
        <a:off x="1239288" y="1324451"/>
        <a:ext cx="1465897" cy="1440180"/>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3A52AA-7EA9-4ABF-8985-39C2FE8C8059}" type="datetimeFigureOut">
              <a:rPr lang="id-ID" smtClean="0"/>
              <a:t>04/04/2020</a:t>
            </a:fld>
            <a:endParaRPr lang="id-ID"/>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1DD688-AB93-4784-95BE-D8CE4A40A106}" type="slidenum">
              <a:rPr lang="id-ID" smtClean="0"/>
              <a:t>‹#›</a:t>
            </a:fld>
            <a:endParaRPr lang="id-ID"/>
          </a:p>
        </p:txBody>
      </p:sp>
    </p:spTree>
    <p:extLst>
      <p:ext uri="{BB962C8B-B14F-4D97-AF65-F5344CB8AC3E}">
        <p14:creationId xmlns:p14="http://schemas.microsoft.com/office/powerpoint/2010/main" val="1792296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6915AE5C-1B1E-408E-8D26-1FD7C7C1E916}" type="datetimeFigureOut">
              <a:rPr lang="id-ID" smtClean="0"/>
              <a:t>04/04/2020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F3AB7B8-114A-4C47-ACC6-C6908EAD26B3}" type="slidenum">
              <a:rPr lang="id-ID" smtClean="0"/>
              <a:t>‹#›</a:t>
            </a:fld>
            <a:endParaRPr lang="id-ID"/>
          </a:p>
        </p:txBody>
      </p:sp>
    </p:spTree>
    <p:extLst>
      <p:ext uri="{BB962C8B-B14F-4D97-AF65-F5344CB8AC3E}">
        <p14:creationId xmlns:p14="http://schemas.microsoft.com/office/powerpoint/2010/main" val="1741828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6915AE5C-1B1E-408E-8D26-1FD7C7C1E916}" type="datetimeFigureOut">
              <a:rPr lang="id-ID" smtClean="0"/>
              <a:t>04/04/2020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F3AB7B8-114A-4C47-ACC6-C6908EAD26B3}" type="slidenum">
              <a:rPr lang="id-ID" smtClean="0"/>
              <a:t>‹#›</a:t>
            </a:fld>
            <a:endParaRPr lang="id-ID"/>
          </a:p>
        </p:txBody>
      </p:sp>
    </p:spTree>
    <p:extLst>
      <p:ext uri="{BB962C8B-B14F-4D97-AF65-F5344CB8AC3E}">
        <p14:creationId xmlns:p14="http://schemas.microsoft.com/office/powerpoint/2010/main" val="1461276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6915AE5C-1B1E-408E-8D26-1FD7C7C1E916}" type="datetimeFigureOut">
              <a:rPr lang="id-ID" smtClean="0"/>
              <a:t>04/04/2020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F3AB7B8-114A-4C47-ACC6-C6908EAD26B3}" type="slidenum">
              <a:rPr lang="id-ID" smtClean="0"/>
              <a:t>‹#›</a:t>
            </a:fld>
            <a:endParaRPr lang="id-ID"/>
          </a:p>
        </p:txBody>
      </p:sp>
    </p:spTree>
    <p:extLst>
      <p:ext uri="{BB962C8B-B14F-4D97-AF65-F5344CB8AC3E}">
        <p14:creationId xmlns:p14="http://schemas.microsoft.com/office/powerpoint/2010/main" val="1121575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6915AE5C-1B1E-408E-8D26-1FD7C7C1E916}" type="datetimeFigureOut">
              <a:rPr lang="id-ID" smtClean="0"/>
              <a:t>04/04/2020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F3AB7B8-114A-4C47-ACC6-C6908EAD26B3}" type="slidenum">
              <a:rPr lang="id-ID" smtClean="0"/>
              <a:t>‹#›</a:t>
            </a:fld>
            <a:endParaRPr lang="id-ID"/>
          </a:p>
        </p:txBody>
      </p:sp>
    </p:spTree>
    <p:extLst>
      <p:ext uri="{BB962C8B-B14F-4D97-AF65-F5344CB8AC3E}">
        <p14:creationId xmlns:p14="http://schemas.microsoft.com/office/powerpoint/2010/main" val="2860071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15AE5C-1B1E-408E-8D26-1FD7C7C1E916}" type="datetimeFigureOut">
              <a:rPr lang="id-ID" smtClean="0"/>
              <a:t>04/04/2020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F3AB7B8-114A-4C47-ACC6-C6908EAD26B3}" type="slidenum">
              <a:rPr lang="id-ID" smtClean="0"/>
              <a:t>‹#›</a:t>
            </a:fld>
            <a:endParaRPr lang="id-ID"/>
          </a:p>
        </p:txBody>
      </p:sp>
    </p:spTree>
    <p:extLst>
      <p:ext uri="{BB962C8B-B14F-4D97-AF65-F5344CB8AC3E}">
        <p14:creationId xmlns:p14="http://schemas.microsoft.com/office/powerpoint/2010/main" val="3415517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6915AE5C-1B1E-408E-8D26-1FD7C7C1E916}" type="datetimeFigureOut">
              <a:rPr lang="id-ID" smtClean="0"/>
              <a:t>04/04/2020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8F3AB7B8-114A-4C47-ACC6-C6908EAD26B3}" type="slidenum">
              <a:rPr lang="id-ID" smtClean="0"/>
              <a:t>‹#›</a:t>
            </a:fld>
            <a:endParaRPr lang="id-ID"/>
          </a:p>
        </p:txBody>
      </p:sp>
    </p:spTree>
    <p:extLst>
      <p:ext uri="{BB962C8B-B14F-4D97-AF65-F5344CB8AC3E}">
        <p14:creationId xmlns:p14="http://schemas.microsoft.com/office/powerpoint/2010/main" val="2325998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6915AE5C-1B1E-408E-8D26-1FD7C7C1E916}" type="datetimeFigureOut">
              <a:rPr lang="id-ID" smtClean="0"/>
              <a:t>04/04/2020</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8F3AB7B8-114A-4C47-ACC6-C6908EAD26B3}" type="slidenum">
              <a:rPr lang="id-ID" smtClean="0"/>
              <a:t>‹#›</a:t>
            </a:fld>
            <a:endParaRPr lang="id-ID"/>
          </a:p>
        </p:txBody>
      </p:sp>
    </p:spTree>
    <p:extLst>
      <p:ext uri="{BB962C8B-B14F-4D97-AF65-F5344CB8AC3E}">
        <p14:creationId xmlns:p14="http://schemas.microsoft.com/office/powerpoint/2010/main" val="242937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6915AE5C-1B1E-408E-8D26-1FD7C7C1E916}" type="datetimeFigureOut">
              <a:rPr lang="id-ID" smtClean="0"/>
              <a:t>04/04/2020</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8F3AB7B8-114A-4C47-ACC6-C6908EAD26B3}" type="slidenum">
              <a:rPr lang="id-ID" smtClean="0"/>
              <a:t>‹#›</a:t>
            </a:fld>
            <a:endParaRPr lang="id-ID"/>
          </a:p>
        </p:txBody>
      </p:sp>
    </p:spTree>
    <p:extLst>
      <p:ext uri="{BB962C8B-B14F-4D97-AF65-F5344CB8AC3E}">
        <p14:creationId xmlns:p14="http://schemas.microsoft.com/office/powerpoint/2010/main" val="399515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15AE5C-1B1E-408E-8D26-1FD7C7C1E916}" type="datetimeFigureOut">
              <a:rPr lang="id-ID" smtClean="0"/>
              <a:t>04/04/2020</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8F3AB7B8-114A-4C47-ACC6-C6908EAD26B3}" type="slidenum">
              <a:rPr lang="id-ID" smtClean="0"/>
              <a:t>‹#›</a:t>
            </a:fld>
            <a:endParaRPr lang="id-ID"/>
          </a:p>
        </p:txBody>
      </p:sp>
    </p:spTree>
    <p:extLst>
      <p:ext uri="{BB962C8B-B14F-4D97-AF65-F5344CB8AC3E}">
        <p14:creationId xmlns:p14="http://schemas.microsoft.com/office/powerpoint/2010/main" val="2069702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15AE5C-1B1E-408E-8D26-1FD7C7C1E916}" type="datetimeFigureOut">
              <a:rPr lang="id-ID" smtClean="0"/>
              <a:t>04/04/2020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8F3AB7B8-114A-4C47-ACC6-C6908EAD26B3}" type="slidenum">
              <a:rPr lang="id-ID" smtClean="0"/>
              <a:t>‹#›</a:t>
            </a:fld>
            <a:endParaRPr lang="id-ID"/>
          </a:p>
        </p:txBody>
      </p:sp>
    </p:spTree>
    <p:extLst>
      <p:ext uri="{BB962C8B-B14F-4D97-AF65-F5344CB8AC3E}">
        <p14:creationId xmlns:p14="http://schemas.microsoft.com/office/powerpoint/2010/main" val="477707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15AE5C-1B1E-408E-8D26-1FD7C7C1E916}" type="datetimeFigureOut">
              <a:rPr lang="id-ID" smtClean="0"/>
              <a:t>04/04/2020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8F3AB7B8-114A-4C47-ACC6-C6908EAD26B3}" type="slidenum">
              <a:rPr lang="id-ID" smtClean="0"/>
              <a:t>‹#›</a:t>
            </a:fld>
            <a:endParaRPr lang="id-ID"/>
          </a:p>
        </p:txBody>
      </p:sp>
    </p:spTree>
    <p:extLst>
      <p:ext uri="{BB962C8B-B14F-4D97-AF65-F5344CB8AC3E}">
        <p14:creationId xmlns:p14="http://schemas.microsoft.com/office/powerpoint/2010/main" val="3625537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915AE5C-1B1E-408E-8D26-1FD7C7C1E916}" type="datetimeFigureOut">
              <a:rPr lang="id-ID" smtClean="0"/>
              <a:t>04/04/2020</a:t>
            </a:fld>
            <a:endParaRPr lang="id-ID"/>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F3AB7B8-114A-4C47-ACC6-C6908EAD26B3}" type="slidenum">
              <a:rPr lang="id-ID" smtClean="0"/>
              <a:t>‹#›</a:t>
            </a:fld>
            <a:endParaRPr lang="id-ID"/>
          </a:p>
        </p:txBody>
      </p:sp>
    </p:spTree>
    <p:extLst>
      <p:ext uri="{BB962C8B-B14F-4D97-AF65-F5344CB8AC3E}">
        <p14:creationId xmlns:p14="http://schemas.microsoft.com/office/powerpoint/2010/main" val="41202303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ahmaafwina@staff.uma.ac.id"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WINA\NGAJAR\UMA\TEMPLATE PPT\544162_Cozy HelloRF.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12" y="0"/>
            <a:ext cx="6120680" cy="516403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06480" y="627535"/>
            <a:ext cx="2230016" cy="2072804"/>
          </a:xfrm>
        </p:spPr>
        <p:txBody>
          <a:bodyPr>
            <a:noAutofit/>
          </a:bodyPr>
          <a:lstStyle/>
          <a:p>
            <a:pPr algn="r"/>
            <a:r>
              <a:rPr lang="en-US" sz="3600" b="1" dirty="0" smtClean="0">
                <a:solidFill>
                  <a:schemeClr val="accent5">
                    <a:lumMod val="50000"/>
                  </a:schemeClr>
                </a:solidFill>
                <a:latin typeface="Comic Sans MS" pitchFamily="66" charset="0"/>
              </a:rPr>
              <a:t>KELAS</a:t>
            </a:r>
            <a:r>
              <a:rPr lang="id-ID" sz="3600" b="1" dirty="0">
                <a:solidFill>
                  <a:schemeClr val="accent5">
                    <a:lumMod val="50000"/>
                  </a:schemeClr>
                </a:solidFill>
                <a:latin typeface="Comic Sans MS" pitchFamily="66" charset="0"/>
              </a:rPr>
              <a:t> </a:t>
            </a:r>
            <a:r>
              <a:rPr lang="en-US" sz="3600" b="1" dirty="0" smtClean="0">
                <a:solidFill>
                  <a:schemeClr val="accent5">
                    <a:lumMod val="50000"/>
                  </a:schemeClr>
                </a:solidFill>
                <a:latin typeface="Comic Sans MS" pitchFamily="66" charset="0"/>
              </a:rPr>
              <a:t>SOSIAL</a:t>
            </a:r>
            <a:endParaRPr lang="id-ID" sz="3600" dirty="0">
              <a:solidFill>
                <a:schemeClr val="accent5">
                  <a:lumMod val="50000"/>
                </a:schemeClr>
              </a:solidFill>
              <a:latin typeface="Comic Sans MS" pitchFamily="66" charset="0"/>
            </a:endParaRPr>
          </a:p>
        </p:txBody>
      </p:sp>
      <p:sp>
        <p:nvSpPr>
          <p:cNvPr id="3" name="Subtitle 2"/>
          <p:cNvSpPr>
            <a:spLocks noGrp="1"/>
          </p:cNvSpPr>
          <p:nvPr>
            <p:ph type="subTitle" idx="1"/>
          </p:nvPr>
        </p:nvSpPr>
        <p:spPr>
          <a:xfrm>
            <a:off x="5868144" y="2931790"/>
            <a:ext cx="3200400" cy="1656184"/>
          </a:xfrm>
        </p:spPr>
        <p:txBody>
          <a:bodyPr>
            <a:normAutofit/>
          </a:bodyPr>
          <a:lstStyle/>
          <a:p>
            <a:pPr algn="r">
              <a:spcBef>
                <a:spcPts val="0"/>
              </a:spcBef>
            </a:pPr>
            <a:r>
              <a:rPr lang="id-ID" sz="1500" dirty="0">
                <a:solidFill>
                  <a:schemeClr val="accent5">
                    <a:lumMod val="50000"/>
                  </a:schemeClr>
                </a:solidFill>
                <a:latin typeface="Comic Sans MS" pitchFamily="66" charset="0"/>
              </a:rPr>
              <a:t>Rahma Afwina, S.Psi., M.Psi</a:t>
            </a:r>
          </a:p>
          <a:p>
            <a:pPr algn="r">
              <a:spcBef>
                <a:spcPts val="0"/>
              </a:spcBef>
            </a:pPr>
            <a:r>
              <a:rPr lang="id-ID" sz="1500" dirty="0">
                <a:solidFill>
                  <a:schemeClr val="accent5">
                    <a:lumMod val="50000"/>
                  </a:schemeClr>
                </a:solidFill>
                <a:latin typeface="Comic Sans MS" pitchFamily="66" charset="0"/>
                <a:hlinkClick r:id="rId3"/>
              </a:rPr>
              <a:t>rahmaafwina@staff.uma.ac.id</a:t>
            </a:r>
            <a:endParaRPr lang="id-ID" sz="1500" dirty="0">
              <a:solidFill>
                <a:schemeClr val="accent5">
                  <a:lumMod val="50000"/>
                </a:schemeClr>
              </a:solidFill>
              <a:latin typeface="Comic Sans MS" pitchFamily="66" charset="0"/>
            </a:endParaRPr>
          </a:p>
          <a:p>
            <a:pPr algn="r">
              <a:spcBef>
                <a:spcPts val="0"/>
              </a:spcBef>
            </a:pPr>
            <a:r>
              <a:rPr lang="id-ID" sz="1500" dirty="0">
                <a:solidFill>
                  <a:schemeClr val="accent5">
                    <a:lumMod val="50000"/>
                  </a:schemeClr>
                </a:solidFill>
                <a:latin typeface="Comic Sans MS" pitchFamily="66" charset="0"/>
              </a:rPr>
              <a:t>Mata Kuliah: Psikologi Konsumen</a:t>
            </a:r>
          </a:p>
          <a:p>
            <a:pPr algn="r">
              <a:spcBef>
                <a:spcPts val="0"/>
              </a:spcBef>
            </a:pPr>
            <a:r>
              <a:rPr lang="id-ID" sz="1500" dirty="0">
                <a:solidFill>
                  <a:schemeClr val="accent5">
                    <a:lumMod val="50000"/>
                  </a:schemeClr>
                </a:solidFill>
                <a:latin typeface="Comic Sans MS" pitchFamily="66" charset="0"/>
              </a:rPr>
              <a:t>Kelas: </a:t>
            </a:r>
            <a:r>
              <a:rPr lang="id-ID" sz="1500" dirty="0" smtClean="0">
                <a:solidFill>
                  <a:schemeClr val="accent5">
                    <a:lumMod val="50000"/>
                  </a:schemeClr>
                </a:solidFill>
                <a:latin typeface="Comic Sans MS" pitchFamily="66" charset="0"/>
              </a:rPr>
              <a:t>B1</a:t>
            </a:r>
          </a:p>
          <a:p>
            <a:pPr algn="r"/>
            <a:r>
              <a:rPr lang="id-ID" sz="1500" dirty="0">
                <a:solidFill>
                  <a:schemeClr val="accent5">
                    <a:lumMod val="50000"/>
                  </a:schemeClr>
                </a:solidFill>
                <a:latin typeface="Comic Sans MS" pitchFamily="66" charset="0"/>
              </a:rPr>
              <a:t>Pertemuan </a:t>
            </a:r>
            <a:r>
              <a:rPr lang="id-ID" sz="1500" dirty="0" smtClean="0">
                <a:solidFill>
                  <a:schemeClr val="accent5">
                    <a:lumMod val="50000"/>
                  </a:schemeClr>
                </a:solidFill>
                <a:latin typeface="Comic Sans MS" pitchFamily="66" charset="0"/>
              </a:rPr>
              <a:t>ke-4</a:t>
            </a:r>
            <a:endParaRPr lang="id-ID" sz="1500" dirty="0">
              <a:solidFill>
                <a:schemeClr val="accent5">
                  <a:lumMod val="50000"/>
                </a:schemeClr>
              </a:solidFill>
              <a:latin typeface="Comic Sans MS" pitchFamily="66" charset="0"/>
            </a:endParaRPr>
          </a:p>
          <a:p>
            <a:pPr algn="r"/>
            <a:r>
              <a:rPr lang="id-ID" sz="1500" dirty="0" smtClean="0">
                <a:solidFill>
                  <a:schemeClr val="accent5">
                    <a:lumMod val="50000"/>
                  </a:schemeClr>
                </a:solidFill>
                <a:latin typeface="Comic Sans MS" pitchFamily="66" charset="0"/>
              </a:rPr>
              <a:t>27 Maret </a:t>
            </a:r>
            <a:r>
              <a:rPr lang="id-ID" sz="1500" dirty="0">
                <a:solidFill>
                  <a:schemeClr val="accent5">
                    <a:lumMod val="50000"/>
                  </a:schemeClr>
                </a:solidFill>
                <a:latin typeface="Comic Sans MS" pitchFamily="66" charset="0"/>
              </a:rPr>
              <a:t>2020</a:t>
            </a:r>
          </a:p>
          <a:p>
            <a:pPr algn="r">
              <a:spcBef>
                <a:spcPts val="0"/>
              </a:spcBef>
            </a:pPr>
            <a:endParaRPr lang="id-ID" sz="1500" dirty="0">
              <a:solidFill>
                <a:schemeClr val="accent5">
                  <a:lumMod val="50000"/>
                </a:schemeClr>
              </a:solidFill>
              <a:latin typeface="Comic Sans MS" pitchFamily="66" charset="0"/>
            </a:endParaRPr>
          </a:p>
        </p:txBody>
      </p:sp>
    </p:spTree>
    <p:extLst>
      <p:ext uri="{BB962C8B-B14F-4D97-AF65-F5344CB8AC3E}">
        <p14:creationId xmlns:p14="http://schemas.microsoft.com/office/powerpoint/2010/main" val="1304706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D:\WINA\NGAJAR\UMA\TEMPLATE PPT\544162_Cozy HelloRF.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096"/>
          <a:stretch/>
        </p:blipFill>
        <p:spPr bwMode="auto">
          <a:xfrm>
            <a:off x="-12610" y="0"/>
            <a:ext cx="5808746" cy="516403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5580112" y="3579862"/>
            <a:ext cx="3218289" cy="792088"/>
          </a:xfrm>
        </p:spPr>
        <p:txBody>
          <a:bodyPr>
            <a:normAutofit/>
          </a:bodyPr>
          <a:lstStyle/>
          <a:p>
            <a:pPr algn="r"/>
            <a:r>
              <a:rPr lang="id-ID" sz="1800" b="1" dirty="0" smtClean="0">
                <a:solidFill>
                  <a:schemeClr val="accent5">
                    <a:lumMod val="50000"/>
                  </a:schemeClr>
                </a:solidFill>
                <a:latin typeface="Comic Sans MS" pitchFamily="66" charset="0"/>
              </a:rPr>
              <a:t>Penerapan </a:t>
            </a:r>
            <a:r>
              <a:rPr lang="id-ID" sz="1800" b="1" dirty="0">
                <a:solidFill>
                  <a:schemeClr val="accent5">
                    <a:lumMod val="50000"/>
                  </a:schemeClr>
                </a:solidFill>
                <a:latin typeface="Comic Sans MS" pitchFamily="66" charset="0"/>
              </a:rPr>
              <a:t>Kelas </a:t>
            </a:r>
            <a:r>
              <a:rPr lang="id-ID" sz="1800" b="1" dirty="0" smtClean="0">
                <a:solidFill>
                  <a:schemeClr val="accent5">
                    <a:lumMod val="50000"/>
                  </a:schemeClr>
                </a:solidFill>
                <a:latin typeface="Comic Sans MS" pitchFamily="66" charset="0"/>
              </a:rPr>
              <a:t>Sosial</a:t>
            </a:r>
            <a:br>
              <a:rPr lang="id-ID" sz="1800" b="1" dirty="0" smtClean="0">
                <a:solidFill>
                  <a:schemeClr val="accent5">
                    <a:lumMod val="50000"/>
                  </a:schemeClr>
                </a:solidFill>
                <a:latin typeface="Comic Sans MS" pitchFamily="66" charset="0"/>
              </a:rPr>
            </a:br>
            <a:r>
              <a:rPr lang="id-ID" sz="1800" b="1" dirty="0" smtClean="0">
                <a:solidFill>
                  <a:schemeClr val="accent5">
                    <a:lumMod val="50000"/>
                  </a:schemeClr>
                </a:solidFill>
                <a:latin typeface="Comic Sans MS" pitchFamily="66" charset="0"/>
              </a:rPr>
              <a:t>dalam </a:t>
            </a:r>
            <a:r>
              <a:rPr lang="id-ID" sz="1800" b="1" dirty="0">
                <a:solidFill>
                  <a:schemeClr val="accent5">
                    <a:lumMod val="50000"/>
                  </a:schemeClr>
                </a:solidFill>
                <a:latin typeface="Comic Sans MS" pitchFamily="66" charset="0"/>
              </a:rPr>
              <a:t>Perilaku Konsumen</a:t>
            </a:r>
            <a:endParaRPr lang="id-ID" sz="1800" dirty="0">
              <a:solidFill>
                <a:schemeClr val="accent5">
                  <a:lumMod val="50000"/>
                </a:schemeClr>
              </a:solidFill>
              <a:latin typeface="Comic Sans MS" pitchFamily="66" charset="0"/>
            </a:endParaRPr>
          </a:p>
        </p:txBody>
      </p:sp>
      <p:sp>
        <p:nvSpPr>
          <p:cNvPr id="11" name="Rounded Rectangular Callout 10"/>
          <p:cNvSpPr/>
          <p:nvPr/>
        </p:nvSpPr>
        <p:spPr>
          <a:xfrm>
            <a:off x="2699792" y="339502"/>
            <a:ext cx="6207029" cy="2664296"/>
          </a:xfrm>
          <a:prstGeom prst="wedgeRoundRectCallout">
            <a:avLst>
              <a:gd name="adj1" fmla="val 23350"/>
              <a:gd name="adj2" fmla="val 60178"/>
              <a:gd name="adj3" fmla="val 16667"/>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id-ID" sz="1200" b="1" dirty="0">
                <a:solidFill>
                  <a:schemeClr val="accent5">
                    <a:lumMod val="50000"/>
                  </a:schemeClr>
                </a:solidFill>
                <a:latin typeface="Comic Sans MS" pitchFamily="66" charset="0"/>
              </a:rPr>
              <a:t>Pemasaran pada segmen pasar berdasarkan kelas sosial berbeda – beda sesuai dengan kelas sosial yang ingin di tuju. Bisa dilihat apabila ingin memasarkan suatu produk yang mempunyai kelas sosial yang tinggi biasanya menggunakan </a:t>
            </a:r>
            <a:r>
              <a:rPr lang="id-ID" sz="1200" b="1" dirty="0">
                <a:solidFill>
                  <a:srgbClr val="FF0000"/>
                </a:solidFill>
                <a:latin typeface="Comic Sans MS" pitchFamily="66" charset="0"/>
              </a:rPr>
              <a:t>iklan yang premium</a:t>
            </a:r>
            <a:r>
              <a:rPr lang="id-ID" sz="1200" b="1" dirty="0">
                <a:solidFill>
                  <a:schemeClr val="accent5">
                    <a:lumMod val="50000"/>
                  </a:schemeClr>
                </a:solidFill>
                <a:latin typeface="Comic Sans MS" pitchFamily="66" charset="0"/>
              </a:rPr>
              <a:t> atau bisa di bilang lebih eksklusif karena dapat diketahui bahwa orang – orang yang berada di kelas sosial atau memiliki status sosial yang tertinggi, mereka lebih memilih produk yang higienis, terbaru, bermerk, dan kualitas yang sangat bagus. Berbeda apabila pemasaran dilakukan untuk orang – orang yang berada pada kelas sosial terendah. Penggunaan iklan pun kurang di gencarkan dan biasanya malah lebih menggunakan promosi yang lebih kuat, karena kelas sosial yang rendah lebih banyak mementingkan sebuah kuantitas suatu produk dengan harga yang murah. Jadi berbeda sekali pemasaran yang dilakukan apabila melihat dari posisi kelas sosial yang ada.</a:t>
            </a:r>
          </a:p>
        </p:txBody>
      </p:sp>
    </p:spTree>
    <p:extLst>
      <p:ext uri="{BB962C8B-B14F-4D97-AF65-F5344CB8AC3E}">
        <p14:creationId xmlns:p14="http://schemas.microsoft.com/office/powerpoint/2010/main" val="2228765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D:\WINA\NGAJAR\UMA\TEMPLATE PPT\544162_Cozy HelloRF.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096"/>
          <a:stretch/>
        </p:blipFill>
        <p:spPr bwMode="auto">
          <a:xfrm>
            <a:off x="-12610" y="0"/>
            <a:ext cx="5808746" cy="516403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5580112" y="3579862"/>
            <a:ext cx="3218289" cy="792088"/>
          </a:xfrm>
        </p:spPr>
        <p:txBody>
          <a:bodyPr>
            <a:normAutofit/>
          </a:bodyPr>
          <a:lstStyle/>
          <a:p>
            <a:pPr algn="r"/>
            <a:r>
              <a:rPr lang="id-ID" sz="1800" b="1" dirty="0" smtClean="0">
                <a:solidFill>
                  <a:schemeClr val="accent5">
                    <a:lumMod val="50000"/>
                  </a:schemeClr>
                </a:solidFill>
                <a:latin typeface="Comic Sans MS" pitchFamily="66" charset="0"/>
              </a:rPr>
              <a:t>Penerapan </a:t>
            </a:r>
            <a:r>
              <a:rPr lang="id-ID" sz="1800" b="1" dirty="0">
                <a:solidFill>
                  <a:schemeClr val="accent5">
                    <a:lumMod val="50000"/>
                  </a:schemeClr>
                </a:solidFill>
                <a:latin typeface="Comic Sans MS" pitchFamily="66" charset="0"/>
              </a:rPr>
              <a:t>Kelas </a:t>
            </a:r>
            <a:r>
              <a:rPr lang="id-ID" sz="1800" b="1" dirty="0" smtClean="0">
                <a:solidFill>
                  <a:schemeClr val="accent5">
                    <a:lumMod val="50000"/>
                  </a:schemeClr>
                </a:solidFill>
                <a:latin typeface="Comic Sans MS" pitchFamily="66" charset="0"/>
              </a:rPr>
              <a:t>Sosial</a:t>
            </a:r>
            <a:br>
              <a:rPr lang="id-ID" sz="1800" b="1" dirty="0" smtClean="0">
                <a:solidFill>
                  <a:schemeClr val="accent5">
                    <a:lumMod val="50000"/>
                  </a:schemeClr>
                </a:solidFill>
                <a:latin typeface="Comic Sans MS" pitchFamily="66" charset="0"/>
              </a:rPr>
            </a:br>
            <a:r>
              <a:rPr lang="id-ID" sz="1800" b="1" dirty="0" smtClean="0">
                <a:solidFill>
                  <a:schemeClr val="accent5">
                    <a:lumMod val="50000"/>
                  </a:schemeClr>
                </a:solidFill>
                <a:latin typeface="Comic Sans MS" pitchFamily="66" charset="0"/>
              </a:rPr>
              <a:t>dalam </a:t>
            </a:r>
            <a:r>
              <a:rPr lang="id-ID" sz="1800" b="1" dirty="0">
                <a:solidFill>
                  <a:schemeClr val="accent5">
                    <a:lumMod val="50000"/>
                  </a:schemeClr>
                </a:solidFill>
                <a:latin typeface="Comic Sans MS" pitchFamily="66" charset="0"/>
              </a:rPr>
              <a:t>Perilaku Konsumen</a:t>
            </a:r>
            <a:endParaRPr lang="id-ID" sz="1800" dirty="0">
              <a:solidFill>
                <a:schemeClr val="accent5">
                  <a:lumMod val="50000"/>
                </a:schemeClr>
              </a:solidFill>
              <a:latin typeface="Comic Sans MS" pitchFamily="66" charset="0"/>
            </a:endParaRPr>
          </a:p>
        </p:txBody>
      </p:sp>
      <p:sp>
        <p:nvSpPr>
          <p:cNvPr id="11" name="Rounded Rectangular Callout 10"/>
          <p:cNvSpPr/>
          <p:nvPr/>
        </p:nvSpPr>
        <p:spPr>
          <a:xfrm>
            <a:off x="2699792" y="339502"/>
            <a:ext cx="6207029" cy="2664296"/>
          </a:xfrm>
          <a:prstGeom prst="wedgeRoundRectCallout">
            <a:avLst>
              <a:gd name="adj1" fmla="val 23350"/>
              <a:gd name="adj2" fmla="val 60178"/>
              <a:gd name="adj3" fmla="val 16667"/>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id-ID" sz="1400" dirty="0">
                <a:solidFill>
                  <a:schemeClr val="accent5">
                    <a:lumMod val="50000"/>
                  </a:schemeClr>
                </a:solidFill>
                <a:latin typeface="Comic Sans MS" pitchFamily="66" charset="0"/>
              </a:rPr>
              <a:t>Pengaruh dari adanya kelas sosial terhadap perilaku konsumen begitu tampak dari pembelian akan kebutuhan sehari-haru, bagaimana seseorang dalam membeli akan barang kebutuhan sehari-hari yang primer ataupun hanya sebagai penghias dalam kelas sosial begitu berbeda. Untuk kelas sosial dari status yang lebih tinggi akan membeli barang kebutuhan yang bermerek terkenal, ditempat yang khusus dan memiliki harga yang cukup mahal. Sedangkan untuk kelas sosial dari status yang lebih rendah akan membeli barang kebutuhan yang sesuai dengan kemampuannya dan ditempat yang biasa saja.</a:t>
            </a:r>
            <a:endParaRPr lang="id-ID" sz="1400" b="1" dirty="0">
              <a:solidFill>
                <a:schemeClr val="accent5">
                  <a:lumMod val="50000"/>
                </a:schemeClr>
              </a:solidFill>
              <a:latin typeface="Comic Sans MS" pitchFamily="66" charset="0"/>
            </a:endParaRPr>
          </a:p>
        </p:txBody>
      </p:sp>
    </p:spTree>
    <p:extLst>
      <p:ext uri="{BB962C8B-B14F-4D97-AF65-F5344CB8AC3E}">
        <p14:creationId xmlns:p14="http://schemas.microsoft.com/office/powerpoint/2010/main" val="1990639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WINA\NGAJAR\UMA\TEMPLATE PPT\544162_Cozy HelloRF.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084168" cy="516403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187624" y="123478"/>
            <a:ext cx="4104456" cy="709588"/>
          </a:xfrm>
        </p:spPr>
        <p:txBody>
          <a:bodyPr>
            <a:normAutofit/>
          </a:bodyPr>
          <a:lstStyle/>
          <a:p>
            <a:pPr algn="r"/>
            <a:r>
              <a:rPr lang="id-ID" sz="1800" b="1" dirty="0" smtClean="0">
                <a:solidFill>
                  <a:schemeClr val="accent5">
                    <a:lumMod val="50000"/>
                  </a:schemeClr>
                </a:solidFill>
                <a:latin typeface="Comic Sans MS" pitchFamily="66" charset="0"/>
              </a:rPr>
              <a:t>Diksusi Yuuk Anak-anak!</a:t>
            </a:r>
            <a:endParaRPr lang="id-ID" sz="1800" dirty="0">
              <a:solidFill>
                <a:schemeClr val="accent5">
                  <a:lumMod val="50000"/>
                </a:schemeClr>
              </a:solidFill>
              <a:latin typeface="Comic Sans MS" pitchFamily="66" charset="0"/>
            </a:endParaRPr>
          </a:p>
        </p:txBody>
      </p:sp>
      <p:sp>
        <p:nvSpPr>
          <p:cNvPr id="3" name="Content Placeholder 2"/>
          <p:cNvSpPr>
            <a:spLocks noGrp="1"/>
          </p:cNvSpPr>
          <p:nvPr>
            <p:ph idx="1"/>
          </p:nvPr>
        </p:nvSpPr>
        <p:spPr>
          <a:xfrm>
            <a:off x="1187624" y="771550"/>
            <a:ext cx="4608512" cy="936104"/>
          </a:xfrm>
        </p:spPr>
        <p:txBody>
          <a:bodyPr>
            <a:normAutofit/>
          </a:bodyPr>
          <a:lstStyle/>
          <a:p>
            <a:pPr marL="0" indent="0" algn="r">
              <a:buNone/>
            </a:pPr>
            <a:r>
              <a:rPr lang="id-ID" sz="1400" dirty="0" smtClean="0">
                <a:solidFill>
                  <a:schemeClr val="accent5">
                    <a:lumMod val="50000"/>
                  </a:schemeClr>
                </a:solidFill>
                <a:latin typeface="Comic Sans MS" pitchFamily="66" charset="0"/>
              </a:rPr>
              <a:t>Bagaimana menurut kalian mengenai kelangkaan APD di negara Indonesia</a:t>
            </a:r>
            <a:r>
              <a:rPr lang="id-ID" sz="1400" dirty="0" smtClean="0">
                <a:solidFill>
                  <a:schemeClr val="accent5">
                    <a:lumMod val="50000"/>
                  </a:schemeClr>
                </a:solidFill>
                <a:latin typeface="Comic Sans MS" pitchFamily="66" charset="0"/>
              </a:rPr>
              <a:t>??</a:t>
            </a:r>
          </a:p>
          <a:p>
            <a:pPr marL="0" indent="0" algn="r">
              <a:buNone/>
            </a:pPr>
            <a:r>
              <a:rPr lang="id-ID" sz="1400" dirty="0">
                <a:solidFill>
                  <a:schemeClr val="accent5">
                    <a:lumMod val="50000"/>
                  </a:schemeClr>
                </a:solidFill>
                <a:latin typeface="Comic Sans MS" pitchFamily="66" charset="0"/>
              </a:rPr>
              <a:t> </a:t>
            </a:r>
            <a:r>
              <a:rPr lang="id-ID" sz="1400" dirty="0" smtClean="0">
                <a:solidFill>
                  <a:schemeClr val="accent5">
                    <a:lumMod val="50000"/>
                  </a:schemeClr>
                </a:solidFill>
                <a:latin typeface="Comic Sans MS" pitchFamily="66" charset="0"/>
              </a:rPr>
              <a:t>Kaitkan dengan materi kita hari ini yaa </a:t>
            </a:r>
            <a:r>
              <a:rPr lang="id-ID" sz="1400" dirty="0" smtClean="0">
                <a:solidFill>
                  <a:schemeClr val="accent5">
                    <a:lumMod val="50000"/>
                  </a:schemeClr>
                </a:solidFill>
                <a:latin typeface="Comic Sans MS" pitchFamily="66" charset="0"/>
                <a:sym typeface="Wingdings" pitchFamily="2" charset="2"/>
              </a:rPr>
              <a:t></a:t>
            </a:r>
            <a:endParaRPr lang="id-ID" sz="1400" dirty="0" smtClean="0">
              <a:solidFill>
                <a:schemeClr val="accent5">
                  <a:lumMod val="50000"/>
                </a:schemeClr>
              </a:solidFill>
              <a:latin typeface="Comic Sans MS" pitchFamily="66" charset="0"/>
            </a:endParaRPr>
          </a:p>
        </p:txBody>
      </p:sp>
    </p:spTree>
    <p:extLst>
      <p:ext uri="{BB962C8B-B14F-4D97-AF65-F5344CB8AC3E}">
        <p14:creationId xmlns:p14="http://schemas.microsoft.com/office/powerpoint/2010/main" val="1897274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WINA\NGAJAR\UMA\TEMPLATE PPT\544162_Cozy HelloRF.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12" y="0"/>
            <a:ext cx="6120680" cy="516403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6156176" y="2081040"/>
            <a:ext cx="2842593" cy="1210790"/>
          </a:xfrm>
        </p:spPr>
        <p:txBody>
          <a:bodyPr>
            <a:normAutofit/>
          </a:bodyPr>
          <a:lstStyle/>
          <a:p>
            <a:pPr algn="ctr"/>
            <a:r>
              <a:rPr lang="id-ID" sz="3600" dirty="0">
                <a:solidFill>
                  <a:schemeClr val="accent5">
                    <a:lumMod val="50000"/>
                  </a:schemeClr>
                </a:solidFill>
                <a:latin typeface="Comic Sans MS" pitchFamily="66" charset="0"/>
              </a:rPr>
              <a:t>TeŞekkŰr </a:t>
            </a:r>
            <a:r>
              <a:rPr lang="id-ID" sz="3600" dirty="0" smtClean="0">
                <a:solidFill>
                  <a:schemeClr val="accent5">
                    <a:lumMod val="50000"/>
                  </a:schemeClr>
                </a:solidFill>
                <a:latin typeface="Comic Sans MS" pitchFamily="66" charset="0"/>
              </a:rPr>
              <a:t>Ederim</a:t>
            </a:r>
            <a:endParaRPr lang="id-ID" sz="3600" dirty="0">
              <a:latin typeface="Comic Sans MS" pitchFamily="66" charset="0"/>
            </a:endParaRPr>
          </a:p>
        </p:txBody>
      </p:sp>
    </p:spTree>
    <p:extLst>
      <p:ext uri="{BB962C8B-B14F-4D97-AF65-F5344CB8AC3E}">
        <p14:creationId xmlns:p14="http://schemas.microsoft.com/office/powerpoint/2010/main" val="1689875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WINA\NGAJAR\UMA\TEMPLATE PPT\544162_Cozy HelloRF.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12" y="0"/>
            <a:ext cx="6120680" cy="5164038"/>
          </a:xfrm>
          <a:prstGeom prst="rect">
            <a:avLst/>
          </a:prstGeom>
          <a:noFill/>
          <a:extLst>
            <a:ext uri="{909E8E84-426E-40DD-AFC4-6F175D3DCCD1}">
              <a14:hiddenFill xmlns:a14="http://schemas.microsoft.com/office/drawing/2010/main">
                <a:solidFill>
                  <a:srgbClr val="FFFFFF"/>
                </a:solidFill>
              </a14:hiddenFill>
            </a:ext>
          </a:extLst>
        </p:spPr>
      </p:pic>
      <p:sp>
        <p:nvSpPr>
          <p:cNvPr id="3" name="Flowchart: Connector 2"/>
          <p:cNvSpPr/>
          <p:nvPr/>
        </p:nvSpPr>
        <p:spPr>
          <a:xfrm>
            <a:off x="7092280" y="1140233"/>
            <a:ext cx="1584176" cy="1521503"/>
          </a:xfrm>
          <a:prstGeom prst="flowChartConnector">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5">
                    <a:lumMod val="50000"/>
                  </a:schemeClr>
                </a:solidFill>
                <a:latin typeface="Comic Sans MS" pitchFamily="66" charset="0"/>
                <a:cs typeface="Calibri" pitchFamily="34" charset="0"/>
              </a:rPr>
              <a:t>L</a:t>
            </a:r>
            <a:r>
              <a:rPr lang="id-ID" dirty="0" smtClean="0">
                <a:solidFill>
                  <a:schemeClr val="accent5">
                    <a:lumMod val="50000"/>
                  </a:schemeClr>
                </a:solidFill>
                <a:latin typeface="Comic Sans MS" pitchFamily="66" charset="0"/>
                <a:cs typeface="Calibri" pitchFamily="34" charset="0"/>
              </a:rPr>
              <a:t>atar  Belakang</a:t>
            </a:r>
            <a:endParaRPr lang="id-ID" dirty="0"/>
          </a:p>
        </p:txBody>
      </p:sp>
      <p:sp>
        <p:nvSpPr>
          <p:cNvPr id="2" name="Rounded Rectangular Callout 1"/>
          <p:cNvSpPr/>
          <p:nvPr/>
        </p:nvSpPr>
        <p:spPr>
          <a:xfrm>
            <a:off x="335965" y="220963"/>
            <a:ext cx="5375725" cy="1368152"/>
          </a:xfrm>
          <a:prstGeom prst="wedgeRoundRectCallout">
            <a:avLst>
              <a:gd name="adj1" fmla="val 75692"/>
              <a:gd name="adj2" fmla="val -26881"/>
              <a:gd name="adj3" fmla="val 16667"/>
            </a:avLst>
          </a:prstGeom>
          <a:solidFill>
            <a:schemeClr val="accent5">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1400" dirty="0">
                <a:solidFill>
                  <a:schemeClr val="accent5">
                    <a:lumMod val="50000"/>
                  </a:schemeClr>
                </a:solidFill>
                <a:latin typeface="Comic Sans MS" pitchFamily="66" charset="0"/>
              </a:rPr>
              <a:t>Dalam upaya untuk lebih memahami konsumennya sehingga dapat memenuhi kebutuhan dan keinginan konsumen, perusahaan dapat menggolongkan konsumennya ke dalam kelompok yang memiliki kemiripan tertentu, yaitu pengelompokan menurut geografi, demografi, psikografi, dan perilaku</a:t>
            </a:r>
            <a:r>
              <a:rPr lang="id-ID" sz="1400" dirty="0" smtClean="0">
                <a:solidFill>
                  <a:schemeClr val="accent5">
                    <a:lumMod val="50000"/>
                  </a:schemeClr>
                </a:solidFill>
                <a:latin typeface="Comic Sans MS" pitchFamily="66" charset="0"/>
              </a:rPr>
              <a:t>.</a:t>
            </a:r>
            <a:endParaRPr lang="en-US" sz="1400" dirty="0">
              <a:solidFill>
                <a:schemeClr val="accent5">
                  <a:lumMod val="50000"/>
                </a:schemeClr>
              </a:solidFill>
              <a:latin typeface="Comic Sans MS" pitchFamily="66" charset="0"/>
            </a:endParaRPr>
          </a:p>
        </p:txBody>
      </p:sp>
      <p:sp>
        <p:nvSpPr>
          <p:cNvPr id="24" name="Rounded Rectangular Callout 23"/>
          <p:cNvSpPr/>
          <p:nvPr/>
        </p:nvSpPr>
        <p:spPr>
          <a:xfrm>
            <a:off x="5720124" y="3651870"/>
            <a:ext cx="2516226" cy="1368152"/>
          </a:xfrm>
          <a:prstGeom prst="wedgeRoundRectCallout">
            <a:avLst>
              <a:gd name="adj1" fmla="val -7058"/>
              <a:gd name="adj2" fmla="val -80026"/>
              <a:gd name="adj3" fmla="val 16667"/>
            </a:avLst>
          </a:prstGeom>
          <a:solidFill>
            <a:schemeClr val="accent5">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id-ID" sz="1400" dirty="0">
                <a:solidFill>
                  <a:schemeClr val="accent5">
                    <a:lumMod val="50000"/>
                  </a:schemeClr>
                </a:solidFill>
                <a:latin typeface="Comic Sans MS" pitchFamily="66" charset="0"/>
              </a:rPr>
              <a:t>Beberapa bentuk dari struktur kelas atau struktur strata telah ada di masyarakat sepanjang sejarah eksistensi manusia.</a:t>
            </a:r>
            <a:endParaRPr lang="en-US" sz="1400" dirty="0">
              <a:solidFill>
                <a:schemeClr val="accent5">
                  <a:lumMod val="50000"/>
                </a:schemeClr>
              </a:solidFill>
              <a:latin typeface="Comic Sans MS" pitchFamily="66" charset="0"/>
            </a:endParaRPr>
          </a:p>
        </p:txBody>
      </p:sp>
      <p:sp>
        <p:nvSpPr>
          <p:cNvPr id="25" name="Rounded Rectangular Callout 24"/>
          <p:cNvSpPr/>
          <p:nvPr/>
        </p:nvSpPr>
        <p:spPr>
          <a:xfrm>
            <a:off x="2951820" y="2318087"/>
            <a:ext cx="2759870" cy="1607562"/>
          </a:xfrm>
          <a:prstGeom prst="wedgeRoundRectCallout">
            <a:avLst>
              <a:gd name="adj1" fmla="val 58528"/>
              <a:gd name="adj2" fmla="val -63888"/>
              <a:gd name="adj3" fmla="val 16667"/>
            </a:avLst>
          </a:prstGeom>
          <a:solidFill>
            <a:schemeClr val="accent5">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8900" algn="just">
              <a:spcBef>
                <a:spcPct val="0"/>
              </a:spcBef>
            </a:pPr>
            <a:r>
              <a:rPr lang="id-ID" sz="1400" dirty="0">
                <a:solidFill>
                  <a:schemeClr val="accent5">
                    <a:lumMod val="50000"/>
                  </a:schemeClr>
                </a:solidFill>
                <a:latin typeface="Comic Sans MS" pitchFamily="66" charset="0"/>
              </a:rPr>
              <a:t>Perilaku perilaku konsumen juga dapat dipengaruhi oleh salah satunya kelas dan status sosial.</a:t>
            </a:r>
            <a:endParaRPr lang="en-US" sz="1400" dirty="0">
              <a:solidFill>
                <a:schemeClr val="accent5">
                  <a:lumMod val="50000"/>
                </a:schemeClr>
              </a:solidFill>
              <a:latin typeface="Comic Sans MS" pitchFamily="66" charset="0"/>
            </a:endParaRPr>
          </a:p>
        </p:txBody>
      </p:sp>
    </p:spTree>
    <p:extLst>
      <p:ext uri="{BB962C8B-B14F-4D97-AF65-F5344CB8AC3E}">
        <p14:creationId xmlns:p14="http://schemas.microsoft.com/office/powerpoint/2010/main" val="897900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WINA\NGAJAR\UMA\TEMPLATE PPT\544162_Cozy HelloRF.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12" y="0"/>
            <a:ext cx="6120680" cy="5164038"/>
          </a:xfrm>
          <a:prstGeom prst="rect">
            <a:avLst/>
          </a:prstGeom>
          <a:noFill/>
          <a:extLst>
            <a:ext uri="{909E8E84-426E-40DD-AFC4-6F175D3DCCD1}">
              <a14:hiddenFill xmlns:a14="http://schemas.microsoft.com/office/drawing/2010/main">
                <a:solidFill>
                  <a:srgbClr val="FFFFFF"/>
                </a:solidFill>
              </a14:hiddenFill>
            </a:ext>
          </a:extLst>
        </p:spPr>
      </p:pic>
      <p:sp>
        <p:nvSpPr>
          <p:cNvPr id="3" name="Flowchart: Connector 2"/>
          <p:cNvSpPr/>
          <p:nvPr/>
        </p:nvSpPr>
        <p:spPr>
          <a:xfrm>
            <a:off x="7236296" y="144288"/>
            <a:ext cx="1584176" cy="1521503"/>
          </a:xfrm>
          <a:prstGeom prst="flowChartConnector">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5">
                    <a:lumMod val="50000"/>
                  </a:schemeClr>
                </a:solidFill>
                <a:latin typeface="Comic Sans MS" pitchFamily="66" charset="0"/>
                <a:cs typeface="Calibri" pitchFamily="34" charset="0"/>
              </a:rPr>
              <a:t>K</a:t>
            </a:r>
            <a:r>
              <a:rPr lang="id-ID" dirty="0" smtClean="0">
                <a:solidFill>
                  <a:schemeClr val="accent5">
                    <a:lumMod val="50000"/>
                  </a:schemeClr>
                </a:solidFill>
                <a:latin typeface="Comic Sans MS" pitchFamily="66" charset="0"/>
                <a:cs typeface="Calibri" pitchFamily="34" charset="0"/>
              </a:rPr>
              <a:t>elas </a:t>
            </a:r>
            <a:r>
              <a:rPr lang="en-US" dirty="0" smtClean="0">
                <a:solidFill>
                  <a:schemeClr val="accent5">
                    <a:lumMod val="50000"/>
                  </a:schemeClr>
                </a:solidFill>
                <a:latin typeface="Comic Sans MS" pitchFamily="66" charset="0"/>
                <a:cs typeface="Calibri" pitchFamily="34" charset="0"/>
              </a:rPr>
              <a:t>S</a:t>
            </a:r>
            <a:r>
              <a:rPr lang="id-ID" dirty="0">
                <a:solidFill>
                  <a:schemeClr val="accent5">
                    <a:lumMod val="50000"/>
                  </a:schemeClr>
                </a:solidFill>
                <a:latin typeface="Comic Sans MS" pitchFamily="66" charset="0"/>
                <a:cs typeface="Calibri" pitchFamily="34" charset="0"/>
              </a:rPr>
              <a:t>osial</a:t>
            </a:r>
            <a:endParaRPr lang="id-ID" dirty="0"/>
          </a:p>
        </p:txBody>
      </p:sp>
      <p:sp>
        <p:nvSpPr>
          <p:cNvPr id="6" name="Right Arrow 5"/>
          <p:cNvSpPr/>
          <p:nvPr/>
        </p:nvSpPr>
        <p:spPr>
          <a:xfrm>
            <a:off x="395536" y="339502"/>
            <a:ext cx="6696745" cy="576064"/>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Right Arrow 8"/>
          <p:cNvSpPr/>
          <p:nvPr/>
        </p:nvSpPr>
        <p:spPr>
          <a:xfrm rot="20490828">
            <a:off x="4225717" y="1310240"/>
            <a:ext cx="2996563" cy="576064"/>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Rounded Rectangle 10"/>
          <p:cNvSpPr/>
          <p:nvPr/>
        </p:nvSpPr>
        <p:spPr>
          <a:xfrm>
            <a:off x="107503" y="123479"/>
            <a:ext cx="3816425" cy="4392487"/>
          </a:xfrm>
          <a:prstGeom prst="roundRect">
            <a:avLst/>
          </a:prstGeom>
          <a:solidFill>
            <a:schemeClr val="accent5">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19100" indent="-382588" algn="just">
              <a:spcBef>
                <a:spcPct val="0"/>
              </a:spcBef>
            </a:pPr>
            <a:r>
              <a:rPr lang="id-ID" sz="1200" b="1" dirty="0" smtClean="0">
                <a:solidFill>
                  <a:srgbClr val="FF0000"/>
                </a:solidFill>
                <a:latin typeface="Comic Sans MS" pitchFamily="66" charset="0"/>
              </a:rPr>
              <a:t>Definisi</a:t>
            </a:r>
            <a:endParaRPr lang="en-US" sz="1200" b="1" dirty="0">
              <a:solidFill>
                <a:srgbClr val="FF0000"/>
              </a:solidFill>
              <a:latin typeface="Comic Sans MS" pitchFamily="66" charset="0"/>
            </a:endParaRPr>
          </a:p>
          <a:p>
            <a:pPr marL="265113" indent="-265113" algn="just">
              <a:spcBef>
                <a:spcPct val="0"/>
              </a:spcBef>
              <a:buFont typeface="Wingdings"/>
              <a:buChar char="à"/>
            </a:pPr>
            <a:r>
              <a:rPr lang="en-US" sz="1200" b="1" dirty="0" err="1">
                <a:solidFill>
                  <a:schemeClr val="accent5">
                    <a:lumMod val="50000"/>
                  </a:schemeClr>
                </a:solidFill>
                <a:latin typeface="Comic Sans MS" pitchFamily="66" charset="0"/>
              </a:rPr>
              <a:t>Pengelompokan</a:t>
            </a:r>
            <a:r>
              <a:rPr lang="en-US" sz="1200" b="1" dirty="0">
                <a:solidFill>
                  <a:schemeClr val="accent5">
                    <a:lumMod val="50000"/>
                  </a:schemeClr>
                </a:solidFill>
                <a:latin typeface="Comic Sans MS" pitchFamily="66" charset="0"/>
              </a:rPr>
              <a:t> orang yang </a:t>
            </a:r>
            <a:r>
              <a:rPr lang="en-US" sz="1200" b="1" dirty="0" err="1">
                <a:solidFill>
                  <a:schemeClr val="accent5">
                    <a:lumMod val="50000"/>
                  </a:schemeClr>
                </a:solidFill>
                <a:latin typeface="Comic Sans MS" pitchFamily="66" charset="0"/>
              </a:rPr>
              <a:t>sama</a:t>
            </a:r>
            <a:r>
              <a:rPr lang="en-US" sz="1200" b="1" dirty="0">
                <a:solidFill>
                  <a:schemeClr val="accent5">
                    <a:lumMod val="50000"/>
                  </a:schemeClr>
                </a:solidFill>
                <a:latin typeface="Comic Sans MS" pitchFamily="66" charset="0"/>
              </a:rPr>
              <a:t> </a:t>
            </a:r>
            <a:r>
              <a:rPr lang="en-US" sz="1200" b="1" dirty="0" err="1">
                <a:solidFill>
                  <a:schemeClr val="accent5">
                    <a:lumMod val="50000"/>
                  </a:schemeClr>
                </a:solidFill>
                <a:latin typeface="Comic Sans MS" pitchFamily="66" charset="0"/>
              </a:rPr>
              <a:t>dalam</a:t>
            </a:r>
            <a:r>
              <a:rPr lang="en-US" sz="1200" b="1" dirty="0">
                <a:solidFill>
                  <a:schemeClr val="accent5">
                    <a:lumMod val="50000"/>
                  </a:schemeClr>
                </a:solidFill>
                <a:latin typeface="Comic Sans MS" pitchFamily="66" charset="0"/>
              </a:rPr>
              <a:t> </a:t>
            </a:r>
            <a:r>
              <a:rPr lang="en-US" sz="1200" b="1" dirty="0" err="1">
                <a:solidFill>
                  <a:schemeClr val="accent5">
                    <a:lumMod val="50000"/>
                  </a:schemeClr>
                </a:solidFill>
                <a:latin typeface="Comic Sans MS" pitchFamily="66" charset="0"/>
              </a:rPr>
              <a:t>perilaku</a:t>
            </a:r>
            <a:r>
              <a:rPr lang="en-US" sz="1200" b="1" dirty="0">
                <a:solidFill>
                  <a:schemeClr val="accent5">
                    <a:lumMod val="50000"/>
                  </a:schemeClr>
                </a:solidFill>
                <a:latin typeface="Comic Sans MS" pitchFamily="66" charset="0"/>
              </a:rPr>
              <a:t> </a:t>
            </a:r>
            <a:r>
              <a:rPr lang="en-US" sz="1200" b="1" dirty="0" err="1" smtClean="0">
                <a:solidFill>
                  <a:schemeClr val="accent5">
                    <a:lumMod val="50000"/>
                  </a:schemeClr>
                </a:solidFill>
                <a:latin typeface="Comic Sans MS" pitchFamily="66" charset="0"/>
              </a:rPr>
              <a:t>mereka</a:t>
            </a:r>
            <a:r>
              <a:rPr lang="id-ID" sz="1200" b="1" dirty="0">
                <a:solidFill>
                  <a:schemeClr val="accent5">
                    <a:lumMod val="50000"/>
                  </a:schemeClr>
                </a:solidFill>
                <a:latin typeface="Comic Sans MS" pitchFamily="66" charset="0"/>
              </a:rPr>
              <a:t> </a:t>
            </a:r>
            <a:r>
              <a:rPr lang="en-US" sz="1200" b="1" dirty="0" err="1" smtClean="0">
                <a:solidFill>
                  <a:schemeClr val="accent5">
                    <a:lumMod val="50000"/>
                  </a:schemeClr>
                </a:solidFill>
                <a:latin typeface="Comic Sans MS" pitchFamily="66" charset="0"/>
              </a:rPr>
              <a:t>berdasarkan</a:t>
            </a:r>
            <a:r>
              <a:rPr lang="en-US" sz="1200" b="1" dirty="0" smtClean="0">
                <a:solidFill>
                  <a:schemeClr val="accent5">
                    <a:lumMod val="50000"/>
                  </a:schemeClr>
                </a:solidFill>
                <a:latin typeface="Comic Sans MS" pitchFamily="66" charset="0"/>
              </a:rPr>
              <a:t> </a:t>
            </a:r>
            <a:r>
              <a:rPr lang="en-US" sz="1200" b="1" dirty="0" err="1">
                <a:solidFill>
                  <a:schemeClr val="accent5">
                    <a:lumMod val="50000"/>
                  </a:schemeClr>
                </a:solidFill>
                <a:latin typeface="Comic Sans MS" pitchFamily="66" charset="0"/>
              </a:rPr>
              <a:t>posisi</a:t>
            </a:r>
            <a:r>
              <a:rPr lang="en-US" sz="1200" b="1" dirty="0">
                <a:solidFill>
                  <a:schemeClr val="accent5">
                    <a:lumMod val="50000"/>
                  </a:schemeClr>
                </a:solidFill>
                <a:latin typeface="Comic Sans MS" pitchFamily="66" charset="0"/>
              </a:rPr>
              <a:t> </a:t>
            </a:r>
            <a:r>
              <a:rPr lang="en-US" sz="1200" b="1" dirty="0" err="1">
                <a:solidFill>
                  <a:schemeClr val="accent5">
                    <a:lumMod val="50000"/>
                  </a:schemeClr>
                </a:solidFill>
                <a:latin typeface="Comic Sans MS" pitchFamily="66" charset="0"/>
              </a:rPr>
              <a:t>ekonomi</a:t>
            </a:r>
            <a:r>
              <a:rPr lang="en-US" sz="1200" b="1" dirty="0">
                <a:solidFill>
                  <a:schemeClr val="accent5">
                    <a:lumMod val="50000"/>
                  </a:schemeClr>
                </a:solidFill>
                <a:latin typeface="Comic Sans MS" pitchFamily="66" charset="0"/>
              </a:rPr>
              <a:t> </a:t>
            </a:r>
            <a:r>
              <a:rPr lang="en-US" sz="1200" b="1" dirty="0" err="1">
                <a:solidFill>
                  <a:schemeClr val="accent5">
                    <a:lumMod val="50000"/>
                  </a:schemeClr>
                </a:solidFill>
                <a:latin typeface="Comic Sans MS" pitchFamily="66" charset="0"/>
              </a:rPr>
              <a:t>mereka</a:t>
            </a:r>
            <a:r>
              <a:rPr lang="en-US" sz="1200" b="1" dirty="0">
                <a:solidFill>
                  <a:schemeClr val="accent5">
                    <a:lumMod val="50000"/>
                  </a:schemeClr>
                </a:solidFill>
                <a:latin typeface="Comic Sans MS" pitchFamily="66" charset="0"/>
              </a:rPr>
              <a:t> di </a:t>
            </a:r>
            <a:r>
              <a:rPr lang="en-US" sz="1200" b="1" dirty="0" err="1">
                <a:solidFill>
                  <a:schemeClr val="accent5">
                    <a:lumMod val="50000"/>
                  </a:schemeClr>
                </a:solidFill>
                <a:latin typeface="Comic Sans MS" pitchFamily="66" charset="0"/>
              </a:rPr>
              <a:t>dalam</a:t>
            </a:r>
            <a:r>
              <a:rPr lang="en-US" sz="1200" b="1" dirty="0">
                <a:solidFill>
                  <a:schemeClr val="accent5">
                    <a:lumMod val="50000"/>
                  </a:schemeClr>
                </a:solidFill>
                <a:latin typeface="Comic Sans MS" pitchFamily="66" charset="0"/>
              </a:rPr>
              <a:t> </a:t>
            </a:r>
            <a:r>
              <a:rPr lang="en-US" sz="1200" b="1" dirty="0" err="1">
                <a:solidFill>
                  <a:schemeClr val="accent5">
                    <a:lumMod val="50000"/>
                  </a:schemeClr>
                </a:solidFill>
                <a:latin typeface="Comic Sans MS" pitchFamily="66" charset="0"/>
              </a:rPr>
              <a:t>pasar</a:t>
            </a:r>
            <a:r>
              <a:rPr lang="en-US" sz="1200" b="1" dirty="0">
                <a:solidFill>
                  <a:schemeClr val="accent5">
                    <a:lumMod val="50000"/>
                  </a:schemeClr>
                </a:solidFill>
                <a:latin typeface="Comic Sans MS" pitchFamily="66" charset="0"/>
              </a:rPr>
              <a:t> (</a:t>
            </a:r>
            <a:r>
              <a:rPr lang="en-US" sz="1200" b="1" dirty="0">
                <a:solidFill>
                  <a:srgbClr val="FF0000"/>
                </a:solidFill>
                <a:latin typeface="Comic Sans MS" pitchFamily="66" charset="0"/>
              </a:rPr>
              <a:t>Engel et. </a:t>
            </a:r>
            <a:r>
              <a:rPr lang="en-US" sz="1200" b="1" dirty="0" smtClean="0">
                <a:solidFill>
                  <a:srgbClr val="FF0000"/>
                </a:solidFill>
                <a:latin typeface="Comic Sans MS" pitchFamily="66" charset="0"/>
              </a:rPr>
              <a:t>al,</a:t>
            </a:r>
            <a:r>
              <a:rPr lang="id-ID" sz="1200" b="1" dirty="0" smtClean="0">
                <a:solidFill>
                  <a:srgbClr val="FF0000"/>
                </a:solidFill>
                <a:latin typeface="Comic Sans MS" pitchFamily="66" charset="0"/>
              </a:rPr>
              <a:t> </a:t>
            </a:r>
            <a:r>
              <a:rPr lang="en-US" sz="1200" b="1" dirty="0" smtClean="0">
                <a:solidFill>
                  <a:srgbClr val="FF0000"/>
                </a:solidFill>
                <a:latin typeface="Comic Sans MS" pitchFamily="66" charset="0"/>
              </a:rPr>
              <a:t>1994</a:t>
            </a:r>
            <a:r>
              <a:rPr lang="en-US" sz="1200" b="1" dirty="0">
                <a:solidFill>
                  <a:schemeClr val="accent5">
                    <a:lumMod val="50000"/>
                  </a:schemeClr>
                </a:solidFill>
                <a:latin typeface="Comic Sans MS" pitchFamily="66" charset="0"/>
              </a:rPr>
              <a:t>)</a:t>
            </a:r>
            <a:r>
              <a:rPr lang="id-ID" sz="1200" b="1" dirty="0">
                <a:solidFill>
                  <a:schemeClr val="accent5">
                    <a:lumMod val="50000"/>
                  </a:schemeClr>
                </a:solidFill>
                <a:latin typeface="Comic Sans MS" pitchFamily="66" charset="0"/>
              </a:rPr>
              <a:t>.</a:t>
            </a:r>
          </a:p>
          <a:p>
            <a:pPr marL="265113" indent="-265113" algn="just">
              <a:spcBef>
                <a:spcPct val="0"/>
              </a:spcBef>
              <a:buFont typeface="Wingdings"/>
              <a:buChar char="à"/>
            </a:pPr>
            <a:r>
              <a:rPr lang="en-US" sz="1200" b="1" dirty="0" err="1">
                <a:solidFill>
                  <a:schemeClr val="accent5">
                    <a:lumMod val="50000"/>
                  </a:schemeClr>
                </a:solidFill>
                <a:latin typeface="Comic Sans MS" pitchFamily="66" charset="0"/>
              </a:rPr>
              <a:t>Pembagian</a:t>
            </a:r>
            <a:r>
              <a:rPr lang="en-US" sz="1200" b="1" dirty="0">
                <a:solidFill>
                  <a:schemeClr val="accent5">
                    <a:lumMod val="50000"/>
                  </a:schemeClr>
                </a:solidFill>
                <a:latin typeface="Comic Sans MS" pitchFamily="66" charset="0"/>
              </a:rPr>
              <a:t> </a:t>
            </a:r>
            <a:r>
              <a:rPr lang="en-US" sz="1200" b="1" dirty="0" err="1">
                <a:solidFill>
                  <a:schemeClr val="accent5">
                    <a:lumMod val="50000"/>
                  </a:schemeClr>
                </a:solidFill>
                <a:latin typeface="Comic Sans MS" pitchFamily="66" charset="0"/>
              </a:rPr>
              <a:t>masyarakat</a:t>
            </a:r>
            <a:r>
              <a:rPr lang="en-US" sz="1200" b="1" dirty="0">
                <a:solidFill>
                  <a:schemeClr val="accent5">
                    <a:lumMod val="50000"/>
                  </a:schemeClr>
                </a:solidFill>
                <a:latin typeface="Comic Sans MS" pitchFamily="66" charset="0"/>
              </a:rPr>
              <a:t> </a:t>
            </a:r>
            <a:r>
              <a:rPr lang="en-US" sz="1200" b="1" dirty="0" err="1">
                <a:solidFill>
                  <a:schemeClr val="accent5">
                    <a:lumMod val="50000"/>
                  </a:schemeClr>
                </a:solidFill>
                <a:latin typeface="Comic Sans MS" pitchFamily="66" charset="0"/>
              </a:rPr>
              <a:t>ke</a:t>
            </a:r>
            <a:r>
              <a:rPr lang="en-US" sz="1200" b="1" dirty="0">
                <a:solidFill>
                  <a:schemeClr val="accent5">
                    <a:lumMod val="50000"/>
                  </a:schemeClr>
                </a:solidFill>
                <a:latin typeface="Comic Sans MS" pitchFamily="66" charset="0"/>
              </a:rPr>
              <a:t> </a:t>
            </a:r>
            <a:r>
              <a:rPr lang="en-US" sz="1200" b="1" dirty="0" err="1">
                <a:solidFill>
                  <a:schemeClr val="accent5">
                    <a:lumMod val="50000"/>
                  </a:schemeClr>
                </a:solidFill>
                <a:latin typeface="Comic Sans MS" pitchFamily="66" charset="0"/>
              </a:rPr>
              <a:t>dalam</a:t>
            </a:r>
            <a:r>
              <a:rPr lang="en-US" sz="1200" b="1" dirty="0">
                <a:solidFill>
                  <a:schemeClr val="accent5">
                    <a:lumMod val="50000"/>
                  </a:schemeClr>
                </a:solidFill>
                <a:latin typeface="Comic Sans MS" pitchFamily="66" charset="0"/>
              </a:rPr>
              <a:t> </a:t>
            </a:r>
            <a:r>
              <a:rPr lang="en-US" sz="1200" b="1" dirty="0" err="1">
                <a:solidFill>
                  <a:schemeClr val="accent5">
                    <a:lumMod val="50000"/>
                  </a:schemeClr>
                </a:solidFill>
                <a:latin typeface="Comic Sans MS" pitchFamily="66" charset="0"/>
              </a:rPr>
              <a:t>kelas-kelas</a:t>
            </a:r>
            <a:r>
              <a:rPr lang="en-US" sz="1200" b="1" dirty="0">
                <a:solidFill>
                  <a:schemeClr val="accent5">
                    <a:lumMod val="50000"/>
                  </a:schemeClr>
                </a:solidFill>
                <a:latin typeface="Comic Sans MS" pitchFamily="66" charset="0"/>
              </a:rPr>
              <a:t> yang </a:t>
            </a:r>
            <a:r>
              <a:rPr lang="en-US" sz="1200" b="1" dirty="0" err="1">
                <a:solidFill>
                  <a:schemeClr val="accent5">
                    <a:lumMod val="50000"/>
                  </a:schemeClr>
                </a:solidFill>
                <a:latin typeface="Comic Sans MS" pitchFamily="66" charset="0"/>
              </a:rPr>
              <a:t>berbeda</a:t>
            </a:r>
            <a:r>
              <a:rPr lang="en-US" sz="1200" b="1" dirty="0">
                <a:solidFill>
                  <a:schemeClr val="accent5">
                    <a:lumMod val="50000"/>
                  </a:schemeClr>
                </a:solidFill>
                <a:latin typeface="Comic Sans MS" pitchFamily="66" charset="0"/>
              </a:rPr>
              <a:t> </a:t>
            </a:r>
            <a:r>
              <a:rPr lang="en-US" sz="1200" b="1" dirty="0" err="1">
                <a:solidFill>
                  <a:schemeClr val="accent5">
                    <a:lumMod val="50000"/>
                  </a:schemeClr>
                </a:solidFill>
                <a:latin typeface="Comic Sans MS" pitchFamily="66" charset="0"/>
              </a:rPr>
              <a:t>atau</a:t>
            </a:r>
            <a:r>
              <a:rPr lang="en-US" sz="1200" b="1" dirty="0">
                <a:solidFill>
                  <a:schemeClr val="accent5">
                    <a:lumMod val="50000"/>
                  </a:schemeClr>
                </a:solidFill>
                <a:latin typeface="Comic Sans MS" pitchFamily="66" charset="0"/>
              </a:rPr>
              <a:t> strata yang </a:t>
            </a:r>
            <a:r>
              <a:rPr lang="en-US" sz="1200" b="1" dirty="0" err="1">
                <a:solidFill>
                  <a:schemeClr val="accent5">
                    <a:lumMod val="50000"/>
                  </a:schemeClr>
                </a:solidFill>
                <a:latin typeface="Comic Sans MS" pitchFamily="66" charset="0"/>
              </a:rPr>
              <a:t>berbeda</a:t>
            </a:r>
            <a:r>
              <a:rPr lang="id-ID" sz="1200" b="1" dirty="0">
                <a:solidFill>
                  <a:schemeClr val="accent5">
                    <a:lumMod val="50000"/>
                  </a:schemeClr>
                </a:solidFill>
                <a:latin typeface="Comic Sans MS" pitchFamily="66" charset="0"/>
              </a:rPr>
              <a:t> </a:t>
            </a:r>
            <a:r>
              <a:rPr lang="en-US" sz="1200" b="1" dirty="0">
                <a:solidFill>
                  <a:schemeClr val="accent5">
                    <a:lumMod val="50000"/>
                  </a:schemeClr>
                </a:solidFill>
                <a:latin typeface="Comic Sans MS" pitchFamily="66" charset="0"/>
              </a:rPr>
              <a:t>(U</a:t>
            </a:r>
            <a:r>
              <a:rPr lang="en-US" sz="1200" b="1" dirty="0">
                <a:solidFill>
                  <a:srgbClr val="FF0000"/>
                </a:solidFill>
                <a:latin typeface="Comic Sans MS" pitchFamily="66" charset="0"/>
              </a:rPr>
              <a:t>. </a:t>
            </a:r>
            <a:r>
              <a:rPr lang="en-US" sz="1200" b="1" dirty="0" err="1">
                <a:solidFill>
                  <a:srgbClr val="FF0000"/>
                </a:solidFill>
                <a:latin typeface="Comic Sans MS" pitchFamily="66" charset="0"/>
              </a:rPr>
              <a:t>Sumarwan</a:t>
            </a:r>
            <a:r>
              <a:rPr lang="en-US" sz="1200" b="1" dirty="0">
                <a:solidFill>
                  <a:srgbClr val="FF0000"/>
                </a:solidFill>
                <a:latin typeface="Comic Sans MS" pitchFamily="66" charset="0"/>
              </a:rPr>
              <a:t>, 2000</a:t>
            </a:r>
            <a:r>
              <a:rPr lang="en-US" sz="1200" b="1" dirty="0">
                <a:solidFill>
                  <a:schemeClr val="accent5">
                    <a:lumMod val="50000"/>
                  </a:schemeClr>
                </a:solidFill>
                <a:latin typeface="Comic Sans MS" pitchFamily="66" charset="0"/>
              </a:rPr>
              <a:t>)</a:t>
            </a:r>
            <a:r>
              <a:rPr lang="id-ID" sz="1200" b="1" dirty="0" smtClean="0">
                <a:solidFill>
                  <a:schemeClr val="accent5">
                    <a:lumMod val="50000"/>
                  </a:schemeClr>
                </a:solidFill>
                <a:latin typeface="Comic Sans MS" pitchFamily="66" charset="0"/>
              </a:rPr>
              <a:t>.</a:t>
            </a:r>
          </a:p>
          <a:p>
            <a:pPr marL="265113" indent="-265113" algn="just">
              <a:spcBef>
                <a:spcPct val="0"/>
              </a:spcBef>
              <a:buFont typeface="Wingdings"/>
              <a:buChar char="à"/>
            </a:pPr>
            <a:r>
              <a:rPr lang="id-ID" sz="1200" b="1" dirty="0">
                <a:solidFill>
                  <a:schemeClr val="accent5">
                    <a:lumMod val="50000"/>
                  </a:schemeClr>
                </a:solidFill>
                <a:latin typeface="Comic Sans MS" pitchFamily="66" charset="0"/>
              </a:rPr>
              <a:t>Mendefinisikan membuat pembedaan antara dasar ekonomi dan dasar kedudukan sosial, tetapi tetap menggunakan istilah sosial bagi semua lapisan. Kelas sosial yang sifatnya ekonomi dibagi lagi ke dalam sub kelas yang dipilah berdasarkan kecakapan dibidang </a:t>
            </a:r>
            <a:r>
              <a:rPr lang="id-ID" sz="1200" b="1" dirty="0" smtClean="0">
                <a:solidFill>
                  <a:schemeClr val="accent5">
                    <a:lumMod val="50000"/>
                  </a:schemeClr>
                </a:solidFill>
                <a:latin typeface="Comic Sans MS" pitchFamily="66" charset="0"/>
              </a:rPr>
              <a:t>ekonomi (</a:t>
            </a:r>
            <a:r>
              <a:rPr lang="id-ID" sz="1200" b="1" dirty="0">
                <a:solidFill>
                  <a:srgbClr val="FF0000"/>
                </a:solidFill>
                <a:latin typeface="Comic Sans MS" pitchFamily="66" charset="0"/>
              </a:rPr>
              <a:t>Max </a:t>
            </a:r>
            <a:r>
              <a:rPr lang="id-ID" sz="1200" b="1" dirty="0" smtClean="0">
                <a:solidFill>
                  <a:srgbClr val="FF0000"/>
                </a:solidFill>
                <a:latin typeface="Comic Sans MS" pitchFamily="66" charset="0"/>
              </a:rPr>
              <a:t>Weber</a:t>
            </a:r>
            <a:r>
              <a:rPr lang="id-ID" sz="1200" b="1" dirty="0" smtClean="0">
                <a:solidFill>
                  <a:schemeClr val="accent5">
                    <a:lumMod val="50000"/>
                  </a:schemeClr>
                </a:solidFill>
                <a:latin typeface="Comic Sans MS" pitchFamily="66" charset="0"/>
              </a:rPr>
              <a:t>).</a:t>
            </a:r>
          </a:p>
          <a:p>
            <a:pPr marL="265113" indent="-265113" algn="just">
              <a:spcBef>
                <a:spcPct val="0"/>
              </a:spcBef>
              <a:buFont typeface="Wingdings"/>
              <a:buChar char="à"/>
            </a:pPr>
            <a:r>
              <a:rPr lang="id-ID" sz="1200" b="1" dirty="0" smtClean="0">
                <a:solidFill>
                  <a:schemeClr val="accent5">
                    <a:lumMod val="50000"/>
                  </a:schemeClr>
                </a:solidFill>
                <a:latin typeface="Comic Sans MS" pitchFamily="66" charset="0"/>
              </a:rPr>
              <a:t>Pembedaan </a:t>
            </a:r>
            <a:r>
              <a:rPr lang="id-ID" sz="1200" b="1" dirty="0">
                <a:solidFill>
                  <a:schemeClr val="accent5">
                    <a:lumMod val="50000"/>
                  </a:schemeClr>
                </a:solidFill>
                <a:latin typeface="Comic Sans MS" pitchFamily="66" charset="0"/>
              </a:rPr>
              <a:t>penduduk atau masyarakat ke dalam kelas-kelas secara bertingkat (hierarchis). Dimana perwujudannya adalah lapisan-lapisan atau kelas-kelas tinggi, sedang, ataupun kelas-kelas yang </a:t>
            </a:r>
            <a:r>
              <a:rPr lang="id-ID" sz="1200" b="1" dirty="0" smtClean="0">
                <a:solidFill>
                  <a:schemeClr val="accent5">
                    <a:lumMod val="50000"/>
                  </a:schemeClr>
                </a:solidFill>
                <a:latin typeface="Comic Sans MS" pitchFamily="66" charset="0"/>
              </a:rPr>
              <a:t>rendah (</a:t>
            </a:r>
            <a:r>
              <a:rPr lang="id-ID" sz="1200" b="1" dirty="0" smtClean="0">
                <a:solidFill>
                  <a:srgbClr val="FF0000"/>
                </a:solidFill>
                <a:latin typeface="Comic Sans MS" pitchFamily="66" charset="0"/>
              </a:rPr>
              <a:t>Pitrim A. Sorokin</a:t>
            </a:r>
            <a:r>
              <a:rPr lang="id-ID" sz="1200" b="1" dirty="0" smtClean="0">
                <a:solidFill>
                  <a:schemeClr val="accent5">
                    <a:lumMod val="50000"/>
                  </a:schemeClr>
                </a:solidFill>
                <a:latin typeface="Comic Sans MS" pitchFamily="66" charset="0"/>
              </a:rPr>
              <a:t>)</a:t>
            </a:r>
            <a:endParaRPr lang="en-US" sz="1200" b="1" dirty="0">
              <a:solidFill>
                <a:schemeClr val="accent5">
                  <a:lumMod val="50000"/>
                </a:schemeClr>
              </a:solidFill>
              <a:latin typeface="Comic Sans MS" pitchFamily="66" charset="0"/>
            </a:endParaRPr>
          </a:p>
        </p:txBody>
      </p:sp>
      <p:sp>
        <p:nvSpPr>
          <p:cNvPr id="15" name="Right Arrow 14"/>
          <p:cNvSpPr/>
          <p:nvPr/>
        </p:nvSpPr>
        <p:spPr>
          <a:xfrm rot="19574199">
            <a:off x="5015321" y="2041059"/>
            <a:ext cx="2591340" cy="576064"/>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Rounded Rectangle 13"/>
          <p:cNvSpPr/>
          <p:nvPr/>
        </p:nvSpPr>
        <p:spPr>
          <a:xfrm>
            <a:off x="3711654" y="1553647"/>
            <a:ext cx="1539996" cy="1742624"/>
          </a:xfrm>
          <a:prstGeom prst="roundRect">
            <a:avLst/>
          </a:prstGeom>
          <a:solidFill>
            <a:schemeClr val="accent5">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err="1">
                <a:solidFill>
                  <a:schemeClr val="accent5">
                    <a:lumMod val="50000"/>
                  </a:schemeClr>
                </a:solidFill>
                <a:latin typeface="Comic Sans MS" pitchFamily="66" charset="0"/>
              </a:rPr>
              <a:t>Konsumen</a:t>
            </a:r>
            <a:r>
              <a:rPr lang="en-US" sz="1200" b="1" dirty="0">
                <a:solidFill>
                  <a:schemeClr val="accent5">
                    <a:lumMod val="50000"/>
                  </a:schemeClr>
                </a:solidFill>
                <a:latin typeface="Comic Sans MS" pitchFamily="66" charset="0"/>
              </a:rPr>
              <a:t> </a:t>
            </a:r>
            <a:r>
              <a:rPr lang="en-US" sz="1200" b="1" dirty="0" err="1">
                <a:solidFill>
                  <a:schemeClr val="accent5">
                    <a:lumMod val="50000"/>
                  </a:schemeClr>
                </a:solidFill>
                <a:latin typeface="Comic Sans MS" pitchFamily="66" charset="0"/>
              </a:rPr>
              <a:t>menghubungkan</a:t>
            </a:r>
            <a:r>
              <a:rPr lang="en-US" sz="1200" b="1" dirty="0">
                <a:solidFill>
                  <a:schemeClr val="accent5">
                    <a:lumMod val="50000"/>
                  </a:schemeClr>
                </a:solidFill>
                <a:latin typeface="Comic Sans MS" pitchFamily="66" charset="0"/>
              </a:rPr>
              <a:t> </a:t>
            </a:r>
            <a:r>
              <a:rPr lang="en-US" sz="1200" b="1" dirty="0" err="1">
                <a:solidFill>
                  <a:schemeClr val="accent5">
                    <a:lumMod val="50000"/>
                  </a:schemeClr>
                </a:solidFill>
                <a:latin typeface="Comic Sans MS" pitchFamily="66" charset="0"/>
              </a:rPr>
              <a:t>merk</a:t>
            </a:r>
            <a:r>
              <a:rPr lang="en-US" sz="1200" b="1" dirty="0">
                <a:solidFill>
                  <a:schemeClr val="accent5">
                    <a:lumMod val="50000"/>
                  </a:schemeClr>
                </a:solidFill>
                <a:latin typeface="Comic Sans MS" pitchFamily="66" charset="0"/>
              </a:rPr>
              <a:t> </a:t>
            </a:r>
            <a:r>
              <a:rPr lang="en-US" sz="1200" b="1" dirty="0" err="1">
                <a:solidFill>
                  <a:schemeClr val="accent5">
                    <a:lumMod val="50000"/>
                  </a:schemeClr>
                </a:solidFill>
                <a:latin typeface="Comic Sans MS" pitchFamily="66" charset="0"/>
              </a:rPr>
              <a:t>produk</a:t>
            </a:r>
            <a:r>
              <a:rPr lang="en-US" sz="1200" b="1" dirty="0">
                <a:solidFill>
                  <a:schemeClr val="accent5">
                    <a:lumMod val="50000"/>
                  </a:schemeClr>
                </a:solidFill>
                <a:latin typeface="Comic Sans MS" pitchFamily="66" charset="0"/>
              </a:rPr>
              <a:t> </a:t>
            </a:r>
            <a:r>
              <a:rPr lang="en-US" sz="1200" b="1" dirty="0" err="1">
                <a:solidFill>
                  <a:schemeClr val="accent5">
                    <a:lumMod val="50000"/>
                  </a:schemeClr>
                </a:solidFill>
                <a:latin typeface="Comic Sans MS" pitchFamily="66" charset="0"/>
              </a:rPr>
              <a:t>dan</a:t>
            </a:r>
            <a:r>
              <a:rPr lang="en-US" sz="1200" b="1" dirty="0">
                <a:solidFill>
                  <a:schemeClr val="accent5">
                    <a:lumMod val="50000"/>
                  </a:schemeClr>
                </a:solidFill>
                <a:latin typeface="Comic Sans MS" pitchFamily="66" charset="0"/>
              </a:rPr>
              <a:t> </a:t>
            </a:r>
            <a:r>
              <a:rPr lang="en-US" sz="1200" b="1" dirty="0" err="1">
                <a:solidFill>
                  <a:schemeClr val="accent5">
                    <a:lumMod val="50000"/>
                  </a:schemeClr>
                </a:solidFill>
                <a:latin typeface="Comic Sans MS" pitchFamily="66" charset="0"/>
              </a:rPr>
              <a:t>jasa</a:t>
            </a:r>
            <a:r>
              <a:rPr lang="en-US" sz="1200" b="1" dirty="0">
                <a:solidFill>
                  <a:schemeClr val="accent5">
                    <a:lumMod val="50000"/>
                  </a:schemeClr>
                </a:solidFill>
                <a:latin typeface="Comic Sans MS" pitchFamily="66" charset="0"/>
              </a:rPr>
              <a:t> </a:t>
            </a:r>
            <a:r>
              <a:rPr lang="en-US" sz="1200" b="1" dirty="0" err="1">
                <a:solidFill>
                  <a:schemeClr val="accent5">
                    <a:lumMod val="50000"/>
                  </a:schemeClr>
                </a:solidFill>
                <a:latin typeface="Comic Sans MS" pitchFamily="66" charset="0"/>
              </a:rPr>
              <a:t>dengan</a:t>
            </a:r>
            <a:r>
              <a:rPr lang="en-US" sz="1200" b="1" dirty="0">
                <a:solidFill>
                  <a:schemeClr val="accent5">
                    <a:lumMod val="50000"/>
                  </a:schemeClr>
                </a:solidFill>
                <a:latin typeface="Comic Sans MS" pitchFamily="66" charset="0"/>
              </a:rPr>
              <a:t> </a:t>
            </a:r>
            <a:r>
              <a:rPr lang="en-US" sz="1200" b="1" dirty="0" err="1">
                <a:solidFill>
                  <a:schemeClr val="accent5">
                    <a:lumMod val="50000"/>
                  </a:schemeClr>
                </a:solidFill>
                <a:latin typeface="Comic Sans MS" pitchFamily="66" charset="0"/>
              </a:rPr>
              <a:t>kelas</a:t>
            </a:r>
            <a:r>
              <a:rPr lang="en-US" sz="1200" b="1" dirty="0">
                <a:solidFill>
                  <a:schemeClr val="accent5">
                    <a:lumMod val="50000"/>
                  </a:schemeClr>
                </a:solidFill>
                <a:latin typeface="Comic Sans MS" pitchFamily="66" charset="0"/>
              </a:rPr>
              <a:t> </a:t>
            </a:r>
            <a:r>
              <a:rPr lang="en-US" sz="1200" b="1" dirty="0" err="1">
                <a:solidFill>
                  <a:schemeClr val="accent5">
                    <a:lumMod val="50000"/>
                  </a:schemeClr>
                </a:solidFill>
                <a:latin typeface="Comic Sans MS" pitchFamily="66" charset="0"/>
              </a:rPr>
              <a:t>sosial</a:t>
            </a:r>
            <a:r>
              <a:rPr lang="en-US" sz="1200" b="1" dirty="0">
                <a:solidFill>
                  <a:schemeClr val="accent5">
                    <a:lumMod val="50000"/>
                  </a:schemeClr>
                </a:solidFill>
                <a:latin typeface="Comic Sans MS" pitchFamily="66" charset="0"/>
              </a:rPr>
              <a:t> </a:t>
            </a:r>
            <a:r>
              <a:rPr lang="en-US" sz="1200" b="1" dirty="0" err="1">
                <a:solidFill>
                  <a:schemeClr val="accent5">
                    <a:lumMod val="50000"/>
                  </a:schemeClr>
                </a:solidFill>
                <a:latin typeface="Comic Sans MS" pitchFamily="66" charset="0"/>
              </a:rPr>
              <a:t>tertentu</a:t>
            </a:r>
            <a:r>
              <a:rPr lang="en-US" sz="1200" b="1" dirty="0">
                <a:solidFill>
                  <a:schemeClr val="accent5">
                    <a:lumMod val="50000"/>
                  </a:schemeClr>
                </a:solidFill>
                <a:latin typeface="Comic Sans MS" pitchFamily="66" charset="0"/>
              </a:rPr>
              <a:t>.</a:t>
            </a:r>
            <a:endParaRPr lang="id-ID" sz="1200" b="1" dirty="0">
              <a:solidFill>
                <a:schemeClr val="accent5">
                  <a:lumMod val="50000"/>
                </a:schemeClr>
              </a:solidFill>
            </a:endParaRPr>
          </a:p>
        </p:txBody>
      </p:sp>
      <p:sp>
        <p:nvSpPr>
          <p:cNvPr id="17" name="Rounded Rectangle 16"/>
          <p:cNvSpPr/>
          <p:nvPr/>
        </p:nvSpPr>
        <p:spPr>
          <a:xfrm>
            <a:off x="4716016" y="2643758"/>
            <a:ext cx="1700812" cy="2265083"/>
          </a:xfrm>
          <a:prstGeom prst="roundRect">
            <a:avLst/>
          </a:prstGeom>
          <a:solidFill>
            <a:schemeClr val="accent5">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err="1">
                <a:solidFill>
                  <a:schemeClr val="accent5">
                    <a:lumMod val="50000"/>
                  </a:schemeClr>
                </a:solidFill>
                <a:latin typeface="Comic Sans MS" pitchFamily="66" charset="0"/>
              </a:rPr>
              <a:t>Konsumen</a:t>
            </a:r>
            <a:r>
              <a:rPr lang="en-US" sz="1200" b="1" dirty="0">
                <a:solidFill>
                  <a:schemeClr val="accent5">
                    <a:lumMod val="50000"/>
                  </a:schemeClr>
                </a:solidFill>
                <a:latin typeface="Comic Sans MS" pitchFamily="66" charset="0"/>
              </a:rPr>
              <a:t> yang </a:t>
            </a:r>
            <a:r>
              <a:rPr lang="en-US" sz="1200" b="1" dirty="0" err="1">
                <a:solidFill>
                  <a:schemeClr val="accent5">
                    <a:lumMod val="50000"/>
                  </a:schemeClr>
                </a:solidFill>
                <a:latin typeface="Comic Sans MS" pitchFamily="66" charset="0"/>
              </a:rPr>
              <a:t>berada</a:t>
            </a:r>
            <a:r>
              <a:rPr lang="en-US" sz="1200" b="1" dirty="0">
                <a:solidFill>
                  <a:schemeClr val="accent5">
                    <a:lumMod val="50000"/>
                  </a:schemeClr>
                </a:solidFill>
                <a:latin typeface="Comic Sans MS" pitchFamily="66" charset="0"/>
              </a:rPr>
              <a:t> </a:t>
            </a:r>
            <a:r>
              <a:rPr lang="en-US" sz="1200" b="1" dirty="0" err="1">
                <a:solidFill>
                  <a:schemeClr val="accent5">
                    <a:lumMod val="50000"/>
                  </a:schemeClr>
                </a:solidFill>
                <a:latin typeface="Comic Sans MS" pitchFamily="66" charset="0"/>
              </a:rPr>
              <a:t>pada</a:t>
            </a:r>
            <a:r>
              <a:rPr lang="en-US" sz="1200" b="1" dirty="0">
                <a:solidFill>
                  <a:schemeClr val="accent5">
                    <a:lumMod val="50000"/>
                  </a:schemeClr>
                </a:solidFill>
                <a:latin typeface="Comic Sans MS" pitchFamily="66" charset="0"/>
              </a:rPr>
              <a:t> </a:t>
            </a:r>
            <a:r>
              <a:rPr lang="en-US" sz="1200" b="1" dirty="0" err="1">
                <a:solidFill>
                  <a:schemeClr val="accent5">
                    <a:lumMod val="50000"/>
                  </a:schemeClr>
                </a:solidFill>
                <a:latin typeface="Comic Sans MS" pitchFamily="66" charset="0"/>
              </a:rPr>
              <a:t>kelas</a:t>
            </a:r>
            <a:r>
              <a:rPr lang="en-US" sz="1200" b="1" dirty="0">
                <a:solidFill>
                  <a:schemeClr val="accent5">
                    <a:lumMod val="50000"/>
                  </a:schemeClr>
                </a:solidFill>
                <a:latin typeface="Comic Sans MS" pitchFamily="66" charset="0"/>
              </a:rPr>
              <a:t> yang </a:t>
            </a:r>
            <a:r>
              <a:rPr lang="en-US" sz="1200" b="1" dirty="0" err="1">
                <a:solidFill>
                  <a:schemeClr val="accent5">
                    <a:lumMod val="50000"/>
                  </a:schemeClr>
                </a:solidFill>
                <a:latin typeface="Comic Sans MS" pitchFamily="66" charset="0"/>
              </a:rPr>
              <a:t>sama</a:t>
            </a:r>
            <a:r>
              <a:rPr lang="en-US" sz="1200" b="1" dirty="0">
                <a:solidFill>
                  <a:schemeClr val="accent5">
                    <a:lumMod val="50000"/>
                  </a:schemeClr>
                </a:solidFill>
                <a:latin typeface="Comic Sans MS" pitchFamily="66" charset="0"/>
              </a:rPr>
              <a:t> </a:t>
            </a:r>
            <a:r>
              <a:rPr lang="en-US" sz="1200" b="1" dirty="0" err="1">
                <a:solidFill>
                  <a:schemeClr val="accent5">
                    <a:lumMod val="50000"/>
                  </a:schemeClr>
                </a:solidFill>
                <a:latin typeface="Comic Sans MS" pitchFamily="66" charset="0"/>
              </a:rPr>
              <a:t>akan</a:t>
            </a:r>
            <a:r>
              <a:rPr lang="en-US" sz="1200" b="1" dirty="0">
                <a:solidFill>
                  <a:schemeClr val="accent5">
                    <a:lumMod val="50000"/>
                  </a:schemeClr>
                </a:solidFill>
                <a:latin typeface="Comic Sans MS" pitchFamily="66" charset="0"/>
              </a:rPr>
              <a:t> </a:t>
            </a:r>
            <a:r>
              <a:rPr lang="en-US" sz="1200" b="1" dirty="0" err="1">
                <a:solidFill>
                  <a:schemeClr val="accent5">
                    <a:lumMod val="50000"/>
                  </a:schemeClr>
                </a:solidFill>
                <a:latin typeface="Comic Sans MS" pitchFamily="66" charset="0"/>
              </a:rPr>
              <a:t>menunjukkan</a:t>
            </a:r>
            <a:r>
              <a:rPr lang="en-US" sz="1200" b="1" dirty="0">
                <a:solidFill>
                  <a:schemeClr val="accent5">
                    <a:lumMod val="50000"/>
                  </a:schemeClr>
                </a:solidFill>
                <a:latin typeface="Comic Sans MS" pitchFamily="66" charset="0"/>
              </a:rPr>
              <a:t> </a:t>
            </a:r>
            <a:r>
              <a:rPr lang="en-US" sz="1200" b="1" dirty="0" err="1">
                <a:solidFill>
                  <a:schemeClr val="accent5">
                    <a:lumMod val="50000"/>
                  </a:schemeClr>
                </a:solidFill>
                <a:latin typeface="Comic Sans MS" pitchFamily="66" charset="0"/>
              </a:rPr>
              <a:t>persamaan</a:t>
            </a:r>
            <a:r>
              <a:rPr lang="en-US" sz="1200" b="1" dirty="0">
                <a:solidFill>
                  <a:schemeClr val="accent5">
                    <a:lumMod val="50000"/>
                  </a:schemeClr>
                </a:solidFill>
                <a:latin typeface="Comic Sans MS" pitchFamily="66" charset="0"/>
              </a:rPr>
              <a:t> </a:t>
            </a:r>
            <a:r>
              <a:rPr lang="en-US" sz="1200" b="1" dirty="0" err="1">
                <a:solidFill>
                  <a:schemeClr val="accent5">
                    <a:lumMod val="50000"/>
                  </a:schemeClr>
                </a:solidFill>
                <a:latin typeface="Comic Sans MS" pitchFamily="66" charset="0"/>
              </a:rPr>
              <a:t>dalam</a:t>
            </a:r>
            <a:r>
              <a:rPr lang="en-US" sz="1200" b="1" dirty="0">
                <a:solidFill>
                  <a:schemeClr val="accent5">
                    <a:lumMod val="50000"/>
                  </a:schemeClr>
                </a:solidFill>
                <a:latin typeface="Comic Sans MS" pitchFamily="66" charset="0"/>
              </a:rPr>
              <a:t> </a:t>
            </a:r>
            <a:r>
              <a:rPr lang="en-US" sz="1200" b="1" dirty="0" err="1">
                <a:solidFill>
                  <a:schemeClr val="accent5">
                    <a:lumMod val="50000"/>
                  </a:schemeClr>
                </a:solidFill>
                <a:latin typeface="Comic Sans MS" pitchFamily="66" charset="0"/>
              </a:rPr>
              <a:t>nilai-nilai</a:t>
            </a:r>
            <a:r>
              <a:rPr lang="en-US" sz="1200" b="1" dirty="0">
                <a:solidFill>
                  <a:schemeClr val="accent5">
                    <a:lumMod val="50000"/>
                  </a:schemeClr>
                </a:solidFill>
                <a:latin typeface="Comic Sans MS" pitchFamily="66" charset="0"/>
              </a:rPr>
              <a:t> yang </a:t>
            </a:r>
            <a:r>
              <a:rPr lang="en-US" sz="1200" b="1" dirty="0" err="1">
                <a:solidFill>
                  <a:schemeClr val="accent5">
                    <a:lumMod val="50000"/>
                  </a:schemeClr>
                </a:solidFill>
                <a:latin typeface="Comic Sans MS" pitchFamily="66" charset="0"/>
              </a:rPr>
              <a:t>dianut</a:t>
            </a:r>
            <a:r>
              <a:rPr lang="en-US" sz="1200" b="1" dirty="0">
                <a:solidFill>
                  <a:schemeClr val="accent5">
                    <a:lumMod val="50000"/>
                  </a:schemeClr>
                </a:solidFill>
                <a:latin typeface="Comic Sans MS" pitchFamily="66" charset="0"/>
              </a:rPr>
              <a:t>, </a:t>
            </a:r>
            <a:r>
              <a:rPr lang="en-US" sz="1200" b="1" dirty="0" err="1">
                <a:solidFill>
                  <a:schemeClr val="accent5">
                    <a:lumMod val="50000"/>
                  </a:schemeClr>
                </a:solidFill>
                <a:latin typeface="Comic Sans MS" pitchFamily="66" charset="0"/>
              </a:rPr>
              <a:t>gaya</a:t>
            </a:r>
            <a:r>
              <a:rPr lang="en-US" sz="1200" b="1" dirty="0">
                <a:solidFill>
                  <a:schemeClr val="accent5">
                    <a:lumMod val="50000"/>
                  </a:schemeClr>
                </a:solidFill>
                <a:latin typeface="Comic Sans MS" pitchFamily="66" charset="0"/>
              </a:rPr>
              <a:t> </a:t>
            </a:r>
            <a:r>
              <a:rPr lang="en-US" sz="1200" b="1" dirty="0" err="1">
                <a:solidFill>
                  <a:schemeClr val="accent5">
                    <a:lumMod val="50000"/>
                  </a:schemeClr>
                </a:solidFill>
                <a:latin typeface="Comic Sans MS" pitchFamily="66" charset="0"/>
              </a:rPr>
              <a:t>hidup</a:t>
            </a:r>
            <a:r>
              <a:rPr lang="en-US" sz="1200" b="1" dirty="0">
                <a:solidFill>
                  <a:schemeClr val="accent5">
                    <a:lumMod val="50000"/>
                  </a:schemeClr>
                </a:solidFill>
                <a:latin typeface="Comic Sans MS" pitchFamily="66" charset="0"/>
              </a:rPr>
              <a:t> </a:t>
            </a:r>
            <a:r>
              <a:rPr lang="en-US" sz="1200" b="1" dirty="0" err="1">
                <a:solidFill>
                  <a:schemeClr val="accent5">
                    <a:lumMod val="50000"/>
                  </a:schemeClr>
                </a:solidFill>
                <a:latin typeface="Comic Sans MS" pitchFamily="66" charset="0"/>
              </a:rPr>
              <a:t>dan</a:t>
            </a:r>
            <a:r>
              <a:rPr lang="en-US" sz="1200" b="1" dirty="0">
                <a:solidFill>
                  <a:schemeClr val="accent5">
                    <a:lumMod val="50000"/>
                  </a:schemeClr>
                </a:solidFill>
                <a:latin typeface="Comic Sans MS" pitchFamily="66" charset="0"/>
              </a:rPr>
              <a:t> </a:t>
            </a:r>
            <a:r>
              <a:rPr lang="en-US" sz="1200" b="1" dirty="0" err="1">
                <a:solidFill>
                  <a:schemeClr val="accent5">
                    <a:lumMod val="50000"/>
                  </a:schemeClr>
                </a:solidFill>
                <a:latin typeface="Comic Sans MS" pitchFamily="66" charset="0"/>
              </a:rPr>
              <a:t>perilaku</a:t>
            </a:r>
            <a:r>
              <a:rPr lang="en-US" sz="1200" b="1" dirty="0">
                <a:solidFill>
                  <a:schemeClr val="accent5">
                    <a:lumMod val="50000"/>
                  </a:schemeClr>
                </a:solidFill>
                <a:latin typeface="Comic Sans MS" pitchFamily="66" charset="0"/>
              </a:rPr>
              <a:t>.</a:t>
            </a:r>
            <a:endParaRPr lang="id-ID" sz="1200" b="1" dirty="0">
              <a:solidFill>
                <a:schemeClr val="accent5">
                  <a:lumMod val="50000"/>
                </a:schemeClr>
              </a:solidFill>
              <a:latin typeface="Comic Sans MS" pitchFamily="66" charset="0"/>
            </a:endParaRPr>
          </a:p>
        </p:txBody>
      </p:sp>
      <p:sp>
        <p:nvSpPr>
          <p:cNvPr id="18" name="Right Arrow 17"/>
          <p:cNvSpPr/>
          <p:nvPr/>
        </p:nvSpPr>
        <p:spPr>
          <a:xfrm rot="16402447">
            <a:off x="6578948" y="2957640"/>
            <a:ext cx="2773052" cy="576064"/>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Rounded Rectangle 18"/>
          <p:cNvSpPr/>
          <p:nvPr/>
        </p:nvSpPr>
        <p:spPr>
          <a:xfrm>
            <a:off x="6458038" y="2787774"/>
            <a:ext cx="2051720" cy="2265083"/>
          </a:xfrm>
          <a:prstGeom prst="roundRect">
            <a:avLst/>
          </a:prstGeom>
          <a:solidFill>
            <a:schemeClr val="accent5">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err="1">
                <a:solidFill>
                  <a:schemeClr val="accent5">
                    <a:lumMod val="50000"/>
                  </a:schemeClr>
                </a:solidFill>
                <a:latin typeface="Comic Sans MS" pitchFamily="66" charset="0"/>
              </a:rPr>
              <a:t>Perbedaan</a:t>
            </a:r>
            <a:r>
              <a:rPr lang="en-US" sz="1200" b="1" dirty="0">
                <a:solidFill>
                  <a:schemeClr val="accent5">
                    <a:lumMod val="50000"/>
                  </a:schemeClr>
                </a:solidFill>
                <a:latin typeface="Comic Sans MS" pitchFamily="66" charset="0"/>
              </a:rPr>
              <a:t> </a:t>
            </a:r>
            <a:r>
              <a:rPr lang="en-US" sz="1200" b="1" dirty="0" err="1">
                <a:solidFill>
                  <a:schemeClr val="accent5">
                    <a:lumMod val="50000"/>
                  </a:schemeClr>
                </a:solidFill>
                <a:latin typeface="Comic Sans MS" pitchFamily="66" charset="0"/>
              </a:rPr>
              <a:t>kelas</a:t>
            </a:r>
            <a:r>
              <a:rPr lang="en-US" sz="1200" b="1" dirty="0">
                <a:solidFill>
                  <a:schemeClr val="accent5">
                    <a:lumMod val="50000"/>
                  </a:schemeClr>
                </a:solidFill>
                <a:latin typeface="Comic Sans MS" pitchFamily="66" charset="0"/>
              </a:rPr>
              <a:t> </a:t>
            </a:r>
            <a:r>
              <a:rPr lang="en-US" sz="1200" b="1" dirty="0" err="1">
                <a:solidFill>
                  <a:schemeClr val="accent5">
                    <a:lumMod val="50000"/>
                  </a:schemeClr>
                </a:solidFill>
                <a:latin typeface="Comic Sans MS" pitchFamily="66" charset="0"/>
              </a:rPr>
              <a:t>sosial</a:t>
            </a:r>
            <a:r>
              <a:rPr lang="id-ID" sz="1200" b="1" dirty="0">
                <a:solidFill>
                  <a:schemeClr val="accent5">
                    <a:lumMod val="50000"/>
                  </a:schemeClr>
                </a:solidFill>
                <a:latin typeface="Comic Sans MS" pitchFamily="66" charset="0"/>
              </a:rPr>
              <a:t> a</a:t>
            </a:r>
            <a:r>
              <a:rPr lang="en-US" sz="1200" b="1" dirty="0" err="1">
                <a:solidFill>
                  <a:schemeClr val="accent5">
                    <a:lumMod val="50000"/>
                  </a:schemeClr>
                </a:solidFill>
                <a:latin typeface="Comic Sans MS" pitchFamily="66" charset="0"/>
              </a:rPr>
              <a:t>kan</a:t>
            </a:r>
            <a:r>
              <a:rPr lang="en-US" sz="1200" b="1" dirty="0">
                <a:solidFill>
                  <a:schemeClr val="accent5">
                    <a:lumMod val="50000"/>
                  </a:schemeClr>
                </a:solidFill>
                <a:latin typeface="Comic Sans MS" pitchFamily="66" charset="0"/>
              </a:rPr>
              <a:t> </a:t>
            </a:r>
            <a:r>
              <a:rPr lang="en-US" sz="1200" b="1" dirty="0" err="1">
                <a:solidFill>
                  <a:schemeClr val="accent5">
                    <a:lumMod val="50000"/>
                  </a:schemeClr>
                </a:solidFill>
                <a:latin typeface="Comic Sans MS" pitchFamily="66" charset="0"/>
              </a:rPr>
              <a:t>menggambarkan</a:t>
            </a:r>
            <a:r>
              <a:rPr lang="en-US" sz="1200" b="1" dirty="0">
                <a:solidFill>
                  <a:schemeClr val="accent5">
                    <a:lumMod val="50000"/>
                  </a:schemeClr>
                </a:solidFill>
                <a:latin typeface="Comic Sans MS" pitchFamily="66" charset="0"/>
              </a:rPr>
              <a:t> </a:t>
            </a:r>
            <a:r>
              <a:rPr lang="en-US" sz="1200" b="1" dirty="0" err="1">
                <a:solidFill>
                  <a:schemeClr val="accent5">
                    <a:lumMod val="50000"/>
                  </a:schemeClr>
                </a:solidFill>
                <a:latin typeface="Comic Sans MS" pitchFamily="66" charset="0"/>
              </a:rPr>
              <a:t>perbedaan</a:t>
            </a:r>
            <a:r>
              <a:rPr lang="en-US" sz="1200" b="1" dirty="0">
                <a:solidFill>
                  <a:schemeClr val="accent5">
                    <a:lumMod val="50000"/>
                  </a:schemeClr>
                </a:solidFill>
                <a:latin typeface="Comic Sans MS" pitchFamily="66" charset="0"/>
              </a:rPr>
              <a:t> </a:t>
            </a:r>
            <a:r>
              <a:rPr lang="en-US" sz="1200" b="1" dirty="0" err="1">
                <a:solidFill>
                  <a:schemeClr val="accent5">
                    <a:lumMod val="50000"/>
                  </a:schemeClr>
                </a:solidFill>
                <a:latin typeface="Comic Sans MS" pitchFamily="66" charset="0"/>
              </a:rPr>
              <a:t>pendidikan</a:t>
            </a:r>
            <a:r>
              <a:rPr lang="en-US" sz="1200" b="1" dirty="0">
                <a:solidFill>
                  <a:schemeClr val="accent5">
                    <a:lumMod val="50000"/>
                  </a:schemeClr>
                </a:solidFill>
                <a:latin typeface="Comic Sans MS" pitchFamily="66" charset="0"/>
              </a:rPr>
              <a:t>, </a:t>
            </a:r>
            <a:r>
              <a:rPr lang="en-US" sz="1200" b="1" dirty="0" err="1">
                <a:solidFill>
                  <a:schemeClr val="accent5">
                    <a:lumMod val="50000"/>
                  </a:schemeClr>
                </a:solidFill>
                <a:latin typeface="Comic Sans MS" pitchFamily="66" charset="0"/>
              </a:rPr>
              <a:t>pendapatan</a:t>
            </a:r>
            <a:r>
              <a:rPr lang="en-US" sz="1200" b="1" dirty="0">
                <a:solidFill>
                  <a:schemeClr val="accent5">
                    <a:lumMod val="50000"/>
                  </a:schemeClr>
                </a:solidFill>
                <a:latin typeface="Comic Sans MS" pitchFamily="66" charset="0"/>
              </a:rPr>
              <a:t>, </a:t>
            </a:r>
            <a:r>
              <a:rPr lang="en-US" sz="1200" b="1" dirty="0" err="1">
                <a:solidFill>
                  <a:schemeClr val="accent5">
                    <a:lumMod val="50000"/>
                  </a:schemeClr>
                </a:solidFill>
                <a:latin typeface="Comic Sans MS" pitchFamily="66" charset="0"/>
              </a:rPr>
              <a:t>pemilikan</a:t>
            </a:r>
            <a:r>
              <a:rPr lang="en-US" sz="1200" b="1" dirty="0">
                <a:solidFill>
                  <a:schemeClr val="accent5">
                    <a:lumMod val="50000"/>
                  </a:schemeClr>
                </a:solidFill>
                <a:latin typeface="Comic Sans MS" pitchFamily="66" charset="0"/>
              </a:rPr>
              <a:t> </a:t>
            </a:r>
            <a:r>
              <a:rPr lang="en-US" sz="1200" b="1" dirty="0" err="1">
                <a:solidFill>
                  <a:schemeClr val="accent5">
                    <a:lumMod val="50000"/>
                  </a:schemeClr>
                </a:solidFill>
                <a:latin typeface="Comic Sans MS" pitchFamily="66" charset="0"/>
              </a:rPr>
              <a:t>harta</a:t>
            </a:r>
            <a:r>
              <a:rPr lang="en-US" sz="1200" b="1" dirty="0">
                <a:solidFill>
                  <a:schemeClr val="accent5">
                    <a:lumMod val="50000"/>
                  </a:schemeClr>
                </a:solidFill>
                <a:latin typeface="Comic Sans MS" pitchFamily="66" charset="0"/>
              </a:rPr>
              <a:t> </a:t>
            </a:r>
            <a:r>
              <a:rPr lang="en-US" sz="1200" b="1" dirty="0" err="1">
                <a:solidFill>
                  <a:schemeClr val="accent5">
                    <a:lumMod val="50000"/>
                  </a:schemeClr>
                </a:solidFill>
                <a:latin typeface="Comic Sans MS" pitchFamily="66" charset="0"/>
              </a:rPr>
              <a:t>benda</a:t>
            </a:r>
            <a:r>
              <a:rPr lang="en-US" sz="1200" b="1" dirty="0">
                <a:solidFill>
                  <a:schemeClr val="accent5">
                    <a:lumMod val="50000"/>
                  </a:schemeClr>
                </a:solidFill>
                <a:latin typeface="Comic Sans MS" pitchFamily="66" charset="0"/>
              </a:rPr>
              <a:t>, </a:t>
            </a:r>
            <a:r>
              <a:rPr lang="en-US" sz="1200" b="1" dirty="0" err="1">
                <a:solidFill>
                  <a:schemeClr val="accent5">
                    <a:lumMod val="50000"/>
                  </a:schemeClr>
                </a:solidFill>
                <a:latin typeface="Comic Sans MS" pitchFamily="66" charset="0"/>
              </a:rPr>
              <a:t>gaya</a:t>
            </a:r>
            <a:r>
              <a:rPr lang="en-US" sz="1200" b="1" dirty="0">
                <a:solidFill>
                  <a:schemeClr val="accent5">
                    <a:lumMod val="50000"/>
                  </a:schemeClr>
                </a:solidFill>
                <a:latin typeface="Comic Sans MS" pitchFamily="66" charset="0"/>
              </a:rPr>
              <a:t> </a:t>
            </a:r>
            <a:r>
              <a:rPr lang="en-US" sz="1200" b="1" dirty="0" err="1">
                <a:solidFill>
                  <a:schemeClr val="accent5">
                    <a:lumMod val="50000"/>
                  </a:schemeClr>
                </a:solidFill>
                <a:latin typeface="Comic Sans MS" pitchFamily="66" charset="0"/>
              </a:rPr>
              <a:t>hidup</a:t>
            </a:r>
            <a:r>
              <a:rPr lang="en-US" sz="1200" b="1" dirty="0">
                <a:solidFill>
                  <a:schemeClr val="accent5">
                    <a:lumMod val="50000"/>
                  </a:schemeClr>
                </a:solidFill>
                <a:latin typeface="Comic Sans MS" pitchFamily="66" charset="0"/>
              </a:rPr>
              <a:t>, </a:t>
            </a:r>
            <a:r>
              <a:rPr lang="en-US" sz="1200" b="1" dirty="0" err="1">
                <a:solidFill>
                  <a:schemeClr val="accent5">
                    <a:lumMod val="50000"/>
                  </a:schemeClr>
                </a:solidFill>
                <a:latin typeface="Comic Sans MS" pitchFamily="66" charset="0"/>
              </a:rPr>
              <a:t>nilai-nilai</a:t>
            </a:r>
            <a:r>
              <a:rPr lang="en-US" sz="1200" b="1" dirty="0">
                <a:solidFill>
                  <a:schemeClr val="accent5">
                    <a:lumMod val="50000"/>
                  </a:schemeClr>
                </a:solidFill>
                <a:latin typeface="Comic Sans MS" pitchFamily="66" charset="0"/>
              </a:rPr>
              <a:t> yang </a:t>
            </a:r>
            <a:r>
              <a:rPr lang="en-US" sz="1200" b="1" dirty="0" err="1">
                <a:solidFill>
                  <a:schemeClr val="accent5">
                    <a:lumMod val="50000"/>
                  </a:schemeClr>
                </a:solidFill>
                <a:latin typeface="Comic Sans MS" pitchFamily="66" charset="0"/>
              </a:rPr>
              <a:t>dianut</a:t>
            </a:r>
            <a:r>
              <a:rPr lang="id-ID" sz="1200" b="1" dirty="0">
                <a:solidFill>
                  <a:schemeClr val="accent5">
                    <a:lumMod val="50000"/>
                  </a:schemeClr>
                </a:solidFill>
                <a:latin typeface="Comic Sans MS" pitchFamily="66" charset="0"/>
              </a:rPr>
              <a:t> dapat m</a:t>
            </a:r>
            <a:r>
              <a:rPr lang="en-US" sz="1200" b="1" dirty="0" err="1">
                <a:solidFill>
                  <a:schemeClr val="accent5">
                    <a:lumMod val="50000"/>
                  </a:schemeClr>
                </a:solidFill>
                <a:latin typeface="Comic Sans MS" pitchFamily="66" charset="0"/>
              </a:rPr>
              <a:t>empengaruhi</a:t>
            </a:r>
            <a:endParaRPr lang="en-US" sz="1200" b="1" dirty="0">
              <a:solidFill>
                <a:schemeClr val="accent5">
                  <a:lumMod val="50000"/>
                </a:schemeClr>
              </a:solidFill>
              <a:latin typeface="Comic Sans MS" pitchFamily="66" charset="0"/>
            </a:endParaRPr>
          </a:p>
          <a:p>
            <a:r>
              <a:rPr lang="id-ID" sz="1200" b="1" dirty="0">
                <a:solidFill>
                  <a:schemeClr val="accent5">
                    <a:lumMod val="50000"/>
                  </a:schemeClr>
                </a:solidFill>
                <a:latin typeface="Comic Sans MS" pitchFamily="66" charset="0"/>
              </a:rPr>
              <a:t>p</a:t>
            </a:r>
            <a:r>
              <a:rPr lang="en-US" sz="1200" b="1" dirty="0" err="1">
                <a:solidFill>
                  <a:schemeClr val="accent5">
                    <a:lumMod val="50000"/>
                  </a:schemeClr>
                </a:solidFill>
                <a:latin typeface="Comic Sans MS" pitchFamily="66" charset="0"/>
              </a:rPr>
              <a:t>erilaku</a:t>
            </a:r>
            <a:r>
              <a:rPr lang="en-US" sz="1200" b="1" dirty="0">
                <a:solidFill>
                  <a:schemeClr val="accent5">
                    <a:lumMod val="50000"/>
                  </a:schemeClr>
                </a:solidFill>
                <a:latin typeface="Comic Sans MS" pitchFamily="66" charset="0"/>
              </a:rPr>
              <a:t> </a:t>
            </a:r>
            <a:r>
              <a:rPr lang="en-US" sz="1200" b="1" dirty="0" err="1">
                <a:solidFill>
                  <a:schemeClr val="accent5">
                    <a:lumMod val="50000"/>
                  </a:schemeClr>
                </a:solidFill>
                <a:latin typeface="Comic Sans MS" pitchFamily="66" charset="0"/>
              </a:rPr>
              <a:t>konsumsi</a:t>
            </a:r>
            <a:r>
              <a:rPr lang="id-ID" sz="1200" b="1" dirty="0">
                <a:solidFill>
                  <a:schemeClr val="accent5">
                    <a:lumMod val="50000"/>
                  </a:schemeClr>
                </a:solidFill>
                <a:latin typeface="Comic Sans MS" pitchFamily="66" charset="0"/>
              </a:rPr>
              <a:t> s</a:t>
            </a:r>
            <a:r>
              <a:rPr lang="en-US" sz="1200" b="1" dirty="0" err="1">
                <a:solidFill>
                  <a:schemeClr val="accent5">
                    <a:lumMod val="50000"/>
                  </a:schemeClr>
                </a:solidFill>
                <a:latin typeface="Comic Sans MS" pitchFamily="66" charset="0"/>
              </a:rPr>
              <a:t>eseorang</a:t>
            </a:r>
            <a:r>
              <a:rPr lang="en-US" sz="1200" b="1" dirty="0">
                <a:solidFill>
                  <a:schemeClr val="accent5">
                    <a:lumMod val="50000"/>
                  </a:schemeClr>
                </a:solidFill>
                <a:latin typeface="Comic Sans MS" pitchFamily="66" charset="0"/>
              </a:rPr>
              <a:t> </a:t>
            </a:r>
            <a:r>
              <a:rPr lang="en-US" sz="1200" b="1" dirty="0" err="1">
                <a:solidFill>
                  <a:schemeClr val="accent5">
                    <a:lumMod val="50000"/>
                  </a:schemeClr>
                </a:solidFill>
                <a:latin typeface="Comic Sans MS" pitchFamily="66" charset="0"/>
              </a:rPr>
              <a:t>atau</a:t>
            </a:r>
            <a:r>
              <a:rPr lang="en-US" sz="1200" b="1" dirty="0">
                <a:solidFill>
                  <a:schemeClr val="accent5">
                    <a:lumMod val="50000"/>
                  </a:schemeClr>
                </a:solidFill>
                <a:latin typeface="Comic Sans MS" pitchFamily="66" charset="0"/>
              </a:rPr>
              <a:t> </a:t>
            </a:r>
            <a:r>
              <a:rPr lang="id-ID" sz="1200" b="1" dirty="0">
                <a:solidFill>
                  <a:schemeClr val="accent5">
                    <a:lumMod val="50000"/>
                  </a:schemeClr>
                </a:solidFill>
                <a:latin typeface="Comic Sans MS" pitchFamily="66" charset="0"/>
              </a:rPr>
              <a:t>k</a:t>
            </a:r>
            <a:r>
              <a:rPr lang="en-US" sz="1200" b="1" dirty="0" err="1">
                <a:solidFill>
                  <a:schemeClr val="accent5">
                    <a:lumMod val="50000"/>
                  </a:schemeClr>
                </a:solidFill>
                <a:latin typeface="Comic Sans MS" pitchFamily="66" charset="0"/>
              </a:rPr>
              <a:t>eluarga</a:t>
            </a:r>
            <a:r>
              <a:rPr lang="en-US" sz="1200" b="1" dirty="0">
                <a:solidFill>
                  <a:schemeClr val="accent5">
                    <a:lumMod val="50000"/>
                  </a:schemeClr>
                </a:solidFill>
                <a:latin typeface="Comic Sans MS" pitchFamily="66" charset="0"/>
              </a:rPr>
              <a:t>.</a:t>
            </a:r>
            <a:endParaRPr lang="id-ID" sz="1200" b="1" dirty="0"/>
          </a:p>
        </p:txBody>
      </p:sp>
    </p:spTree>
    <p:extLst>
      <p:ext uri="{BB962C8B-B14F-4D97-AF65-F5344CB8AC3E}">
        <p14:creationId xmlns:p14="http://schemas.microsoft.com/office/powerpoint/2010/main" val="11817939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WINA\NGAJAR\UMA\TEMPLATE PPT\544162_Cozy HelloRF.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80512" cy="5164038"/>
          </a:xfrm>
          <a:prstGeom prst="rect">
            <a:avLst/>
          </a:prstGeom>
          <a:noFill/>
          <a:extLst>
            <a:ext uri="{909E8E84-426E-40DD-AFC4-6F175D3DCCD1}">
              <a14:hiddenFill xmlns:a14="http://schemas.microsoft.com/office/drawing/2010/main">
                <a:solidFill>
                  <a:srgbClr val="FFFFFF"/>
                </a:solidFill>
              </a14:hiddenFill>
            </a:ext>
          </a:extLst>
        </p:spPr>
      </p:pic>
      <p:sp>
        <p:nvSpPr>
          <p:cNvPr id="13" name="Rounded Rectangle 12"/>
          <p:cNvSpPr/>
          <p:nvPr/>
        </p:nvSpPr>
        <p:spPr>
          <a:xfrm>
            <a:off x="5508104" y="1978267"/>
            <a:ext cx="3408920" cy="2919764"/>
          </a:xfrm>
          <a:prstGeom prst="roundRect">
            <a:avLst/>
          </a:prstGeom>
          <a:solidFill>
            <a:schemeClr val="accent5">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22263" indent="-285750" algn="just">
              <a:lnSpc>
                <a:spcPct val="120000"/>
              </a:lnSpc>
              <a:buFont typeface="Wingdings"/>
              <a:buChar char="à"/>
              <a:defRPr/>
            </a:pPr>
            <a:r>
              <a:rPr lang="en-US" sz="1200" b="1" dirty="0" err="1" smtClean="0">
                <a:solidFill>
                  <a:schemeClr val="accent5">
                    <a:lumMod val="50000"/>
                  </a:schemeClr>
                </a:solidFill>
                <a:latin typeface="Comic Sans MS" pitchFamily="66" charset="0"/>
              </a:rPr>
              <a:t>Mengelompokkan</a:t>
            </a:r>
            <a:r>
              <a:rPr lang="en-US" sz="1200" b="1" dirty="0" smtClean="0">
                <a:solidFill>
                  <a:schemeClr val="accent5">
                    <a:lumMod val="50000"/>
                  </a:schemeClr>
                </a:solidFill>
                <a:latin typeface="Comic Sans MS" pitchFamily="66" charset="0"/>
              </a:rPr>
              <a:t> </a:t>
            </a:r>
            <a:r>
              <a:rPr lang="en-US" sz="1200" b="1" dirty="0" err="1">
                <a:solidFill>
                  <a:schemeClr val="accent5">
                    <a:lumMod val="50000"/>
                  </a:schemeClr>
                </a:solidFill>
                <a:latin typeface="Comic Sans MS" pitchFamily="66" charset="0"/>
              </a:rPr>
              <a:t>keluarga</a:t>
            </a:r>
            <a:r>
              <a:rPr lang="en-US" sz="1200" b="1" dirty="0">
                <a:solidFill>
                  <a:schemeClr val="accent5">
                    <a:lumMod val="50000"/>
                  </a:schemeClr>
                </a:solidFill>
                <a:latin typeface="Comic Sans MS" pitchFamily="66" charset="0"/>
              </a:rPr>
              <a:t> </a:t>
            </a:r>
            <a:r>
              <a:rPr lang="en-US" sz="1200" b="1" dirty="0" err="1">
                <a:solidFill>
                  <a:schemeClr val="accent5">
                    <a:lumMod val="50000"/>
                  </a:schemeClr>
                </a:solidFill>
                <a:latin typeface="Comic Sans MS" pitchFamily="66" charset="0"/>
              </a:rPr>
              <a:t>atau</a:t>
            </a:r>
            <a:r>
              <a:rPr lang="en-US" sz="1200" b="1" dirty="0">
                <a:solidFill>
                  <a:schemeClr val="accent5">
                    <a:lumMod val="50000"/>
                  </a:schemeClr>
                </a:solidFill>
                <a:latin typeface="Comic Sans MS" pitchFamily="66" charset="0"/>
              </a:rPr>
              <a:t> </a:t>
            </a:r>
            <a:r>
              <a:rPr lang="en-US" sz="1200" b="1" dirty="0" err="1">
                <a:solidFill>
                  <a:schemeClr val="accent5">
                    <a:lumMod val="50000"/>
                  </a:schemeClr>
                </a:solidFill>
                <a:latin typeface="Comic Sans MS" pitchFamily="66" charset="0"/>
              </a:rPr>
              <a:t>rumah</a:t>
            </a:r>
            <a:r>
              <a:rPr lang="en-US" sz="1200" b="1" dirty="0">
                <a:solidFill>
                  <a:schemeClr val="accent5">
                    <a:lumMod val="50000"/>
                  </a:schemeClr>
                </a:solidFill>
                <a:latin typeface="Comic Sans MS" pitchFamily="66" charset="0"/>
              </a:rPr>
              <a:t> </a:t>
            </a:r>
            <a:r>
              <a:rPr lang="en-US" sz="1200" b="1" dirty="0" err="1" smtClean="0">
                <a:solidFill>
                  <a:schemeClr val="accent5">
                    <a:lumMod val="50000"/>
                  </a:schemeClr>
                </a:solidFill>
                <a:latin typeface="Comic Sans MS" pitchFamily="66" charset="0"/>
              </a:rPr>
              <a:t>tangga</a:t>
            </a:r>
            <a:r>
              <a:rPr lang="en-US" sz="1200" b="1" dirty="0" smtClean="0">
                <a:solidFill>
                  <a:schemeClr val="accent5">
                    <a:lumMod val="50000"/>
                  </a:schemeClr>
                </a:solidFill>
                <a:latin typeface="Comic Sans MS" pitchFamily="66" charset="0"/>
              </a:rPr>
              <a:t>.</a:t>
            </a:r>
            <a:endParaRPr lang="id-ID" sz="1200" b="1" dirty="0">
              <a:solidFill>
                <a:schemeClr val="accent5">
                  <a:lumMod val="50000"/>
                </a:schemeClr>
              </a:solidFill>
              <a:latin typeface="Comic Sans MS" pitchFamily="66" charset="0"/>
            </a:endParaRPr>
          </a:p>
          <a:p>
            <a:pPr marL="322263" indent="-285750" algn="just">
              <a:lnSpc>
                <a:spcPct val="120000"/>
              </a:lnSpc>
              <a:buFont typeface="Wingdings"/>
              <a:buChar char="à"/>
              <a:defRPr/>
            </a:pPr>
            <a:r>
              <a:rPr lang="en-US" sz="1200" b="1" dirty="0">
                <a:solidFill>
                  <a:schemeClr val="accent5">
                    <a:lumMod val="50000"/>
                  </a:schemeClr>
                </a:solidFill>
                <a:latin typeface="Comic Sans MS" pitchFamily="66" charset="0"/>
              </a:rPr>
              <a:t>Akan </a:t>
            </a:r>
            <a:r>
              <a:rPr lang="en-US" sz="1200" b="1" dirty="0" err="1">
                <a:solidFill>
                  <a:schemeClr val="accent5">
                    <a:lumMod val="50000"/>
                  </a:schemeClr>
                </a:solidFill>
                <a:latin typeface="Comic Sans MS" pitchFamily="66" charset="0"/>
              </a:rPr>
              <a:t>mempengaruhi</a:t>
            </a:r>
            <a:r>
              <a:rPr lang="en-US" sz="1200" b="1" dirty="0">
                <a:solidFill>
                  <a:schemeClr val="accent5">
                    <a:lumMod val="50000"/>
                  </a:schemeClr>
                </a:solidFill>
                <a:latin typeface="Comic Sans MS" pitchFamily="66" charset="0"/>
              </a:rPr>
              <a:t> </a:t>
            </a:r>
            <a:r>
              <a:rPr lang="en-US" sz="1200" b="1" dirty="0" err="1">
                <a:solidFill>
                  <a:schemeClr val="accent5">
                    <a:lumMod val="50000"/>
                  </a:schemeClr>
                </a:solidFill>
                <a:latin typeface="Comic Sans MS" pitchFamily="66" charset="0"/>
              </a:rPr>
              <a:t>apa</a:t>
            </a:r>
            <a:r>
              <a:rPr lang="en-US" sz="1200" b="1" dirty="0">
                <a:solidFill>
                  <a:schemeClr val="accent5">
                    <a:lumMod val="50000"/>
                  </a:schemeClr>
                </a:solidFill>
                <a:latin typeface="Comic Sans MS" pitchFamily="66" charset="0"/>
              </a:rPr>
              <a:t> yang </a:t>
            </a:r>
            <a:r>
              <a:rPr lang="en-US" sz="1200" b="1" dirty="0" err="1">
                <a:solidFill>
                  <a:schemeClr val="accent5">
                    <a:lumMod val="50000"/>
                  </a:schemeClr>
                </a:solidFill>
                <a:latin typeface="Comic Sans MS" pitchFamily="66" charset="0"/>
              </a:rPr>
              <a:t>dibeli</a:t>
            </a:r>
            <a:r>
              <a:rPr lang="en-US" sz="1200" b="1" dirty="0">
                <a:solidFill>
                  <a:schemeClr val="accent5">
                    <a:lumMod val="50000"/>
                  </a:schemeClr>
                </a:solidFill>
                <a:latin typeface="Comic Sans MS" pitchFamily="66" charset="0"/>
              </a:rPr>
              <a:t> </a:t>
            </a:r>
            <a:r>
              <a:rPr lang="en-US" sz="1200" b="1" dirty="0" err="1">
                <a:solidFill>
                  <a:schemeClr val="accent5">
                    <a:lumMod val="50000"/>
                  </a:schemeClr>
                </a:solidFill>
                <a:latin typeface="Comic Sans MS" pitchFamily="66" charset="0"/>
              </a:rPr>
              <a:t>dan</a:t>
            </a:r>
            <a:r>
              <a:rPr lang="en-US" sz="1200" b="1" dirty="0">
                <a:solidFill>
                  <a:schemeClr val="accent5">
                    <a:lumMod val="50000"/>
                  </a:schemeClr>
                </a:solidFill>
                <a:latin typeface="Comic Sans MS" pitchFamily="66" charset="0"/>
              </a:rPr>
              <a:t> </a:t>
            </a:r>
            <a:r>
              <a:rPr lang="en-US" sz="1200" b="1" dirty="0" err="1">
                <a:solidFill>
                  <a:schemeClr val="accent5">
                    <a:lumMod val="50000"/>
                  </a:schemeClr>
                </a:solidFill>
                <a:latin typeface="Comic Sans MS" pitchFamily="66" charset="0"/>
              </a:rPr>
              <a:t>dikonsumsi</a:t>
            </a:r>
            <a:r>
              <a:rPr lang="en-US" sz="1200" b="1" dirty="0">
                <a:solidFill>
                  <a:schemeClr val="accent5">
                    <a:lumMod val="50000"/>
                  </a:schemeClr>
                </a:solidFill>
                <a:latin typeface="Comic Sans MS" pitchFamily="66" charset="0"/>
              </a:rPr>
              <a:t> </a:t>
            </a:r>
            <a:r>
              <a:rPr lang="en-US" sz="1200" b="1" dirty="0" err="1">
                <a:solidFill>
                  <a:schemeClr val="accent5">
                    <a:lumMod val="50000"/>
                  </a:schemeClr>
                </a:solidFill>
                <a:latin typeface="Comic Sans MS" pitchFamily="66" charset="0"/>
              </a:rPr>
              <a:t>oleh</a:t>
            </a:r>
            <a:r>
              <a:rPr lang="en-US" sz="1200" b="1" dirty="0">
                <a:solidFill>
                  <a:schemeClr val="accent5">
                    <a:lumMod val="50000"/>
                  </a:schemeClr>
                </a:solidFill>
                <a:latin typeface="Comic Sans MS" pitchFamily="66" charset="0"/>
              </a:rPr>
              <a:t> </a:t>
            </a:r>
            <a:r>
              <a:rPr lang="en-US" sz="1200" b="1" dirty="0" err="1">
                <a:solidFill>
                  <a:schemeClr val="accent5">
                    <a:lumMod val="50000"/>
                  </a:schemeClr>
                </a:solidFill>
                <a:latin typeface="Comic Sans MS" pitchFamily="66" charset="0"/>
              </a:rPr>
              <a:t>seorang</a:t>
            </a:r>
            <a:r>
              <a:rPr lang="en-US" sz="1200" b="1" dirty="0">
                <a:solidFill>
                  <a:schemeClr val="accent5">
                    <a:lumMod val="50000"/>
                  </a:schemeClr>
                </a:solidFill>
                <a:latin typeface="Comic Sans MS" pitchFamily="66" charset="0"/>
              </a:rPr>
              <a:t> </a:t>
            </a:r>
            <a:r>
              <a:rPr lang="en-US" sz="1200" b="1" dirty="0" err="1">
                <a:solidFill>
                  <a:schemeClr val="accent5">
                    <a:lumMod val="50000"/>
                  </a:schemeClr>
                </a:solidFill>
                <a:latin typeface="Comic Sans MS" pitchFamily="66" charset="0"/>
              </a:rPr>
              <a:t>konsumen</a:t>
            </a:r>
            <a:r>
              <a:rPr lang="en-US" sz="1200" b="1" dirty="0">
                <a:solidFill>
                  <a:schemeClr val="accent5">
                    <a:lumMod val="50000"/>
                  </a:schemeClr>
                </a:solidFill>
                <a:latin typeface="Comic Sans MS" pitchFamily="66" charset="0"/>
              </a:rPr>
              <a:t> </a:t>
            </a:r>
            <a:r>
              <a:rPr lang="en-US" sz="1200" b="1" dirty="0" err="1">
                <a:solidFill>
                  <a:schemeClr val="accent5">
                    <a:lumMod val="50000"/>
                  </a:schemeClr>
                </a:solidFill>
                <a:latin typeface="Comic Sans MS" pitchFamily="66" charset="0"/>
              </a:rPr>
              <a:t>atau</a:t>
            </a:r>
            <a:r>
              <a:rPr lang="en-US" sz="1200" b="1" dirty="0">
                <a:solidFill>
                  <a:schemeClr val="accent5">
                    <a:lumMod val="50000"/>
                  </a:schemeClr>
                </a:solidFill>
                <a:latin typeface="Comic Sans MS" pitchFamily="66" charset="0"/>
              </a:rPr>
              <a:t> </a:t>
            </a:r>
            <a:r>
              <a:rPr lang="en-US" sz="1200" b="1" dirty="0" err="1">
                <a:solidFill>
                  <a:schemeClr val="accent5">
                    <a:lumMod val="50000"/>
                  </a:schemeClr>
                </a:solidFill>
                <a:latin typeface="Comic Sans MS" pitchFamily="66" charset="0"/>
              </a:rPr>
              <a:t>sebuah</a:t>
            </a:r>
            <a:r>
              <a:rPr lang="en-US" sz="1200" b="1" dirty="0">
                <a:solidFill>
                  <a:schemeClr val="accent5">
                    <a:lumMod val="50000"/>
                  </a:schemeClr>
                </a:solidFill>
                <a:latin typeface="Comic Sans MS" pitchFamily="66" charset="0"/>
              </a:rPr>
              <a:t> </a:t>
            </a:r>
            <a:r>
              <a:rPr lang="en-US" sz="1200" b="1" dirty="0" err="1">
                <a:solidFill>
                  <a:schemeClr val="accent5">
                    <a:lumMod val="50000"/>
                  </a:schemeClr>
                </a:solidFill>
                <a:latin typeface="Comic Sans MS" pitchFamily="66" charset="0"/>
              </a:rPr>
              <a:t>keluarga</a:t>
            </a:r>
            <a:r>
              <a:rPr lang="en-US" sz="1200" b="1" dirty="0">
                <a:solidFill>
                  <a:schemeClr val="accent5">
                    <a:lumMod val="50000"/>
                  </a:schemeClr>
                </a:solidFill>
                <a:latin typeface="Comic Sans MS" pitchFamily="66" charset="0"/>
              </a:rPr>
              <a:t>.</a:t>
            </a:r>
            <a:endParaRPr lang="id-ID" sz="1200" b="1" dirty="0">
              <a:solidFill>
                <a:schemeClr val="accent5">
                  <a:lumMod val="50000"/>
                </a:schemeClr>
              </a:solidFill>
              <a:latin typeface="Comic Sans MS" pitchFamily="66" charset="0"/>
            </a:endParaRPr>
          </a:p>
          <a:p>
            <a:pPr marL="322263" indent="-285750" algn="just">
              <a:lnSpc>
                <a:spcPct val="120000"/>
              </a:lnSpc>
              <a:buFont typeface="Wingdings"/>
              <a:buChar char="à"/>
              <a:defRPr/>
            </a:pPr>
            <a:r>
              <a:rPr lang="en-US" sz="1200" b="1" dirty="0" err="1">
                <a:solidFill>
                  <a:schemeClr val="accent5">
                    <a:lumMod val="50000"/>
                  </a:schemeClr>
                </a:solidFill>
                <a:latin typeface="Comic Sans MS" pitchFamily="66" charset="0"/>
              </a:rPr>
              <a:t>Mempengaruhi</a:t>
            </a:r>
            <a:r>
              <a:rPr lang="en-US" sz="1200" b="1" dirty="0">
                <a:solidFill>
                  <a:schemeClr val="accent5">
                    <a:lumMod val="50000"/>
                  </a:schemeClr>
                </a:solidFill>
                <a:latin typeface="Comic Sans MS" pitchFamily="66" charset="0"/>
              </a:rPr>
              <a:t> </a:t>
            </a:r>
            <a:r>
              <a:rPr lang="en-US" sz="1200" b="1" dirty="0" err="1">
                <a:solidFill>
                  <a:schemeClr val="accent5">
                    <a:lumMod val="50000"/>
                  </a:schemeClr>
                </a:solidFill>
                <a:latin typeface="Comic Sans MS" pitchFamily="66" charset="0"/>
              </a:rPr>
              <a:t>jenis</a:t>
            </a:r>
            <a:r>
              <a:rPr lang="en-US" sz="1200" b="1" dirty="0">
                <a:solidFill>
                  <a:schemeClr val="accent5">
                    <a:lumMod val="50000"/>
                  </a:schemeClr>
                </a:solidFill>
                <a:latin typeface="Comic Sans MS" pitchFamily="66" charset="0"/>
              </a:rPr>
              <a:t> </a:t>
            </a:r>
            <a:r>
              <a:rPr lang="en-US" sz="1200" b="1" dirty="0" err="1">
                <a:solidFill>
                  <a:schemeClr val="accent5">
                    <a:lumMod val="50000"/>
                  </a:schemeClr>
                </a:solidFill>
                <a:latin typeface="Comic Sans MS" pitchFamily="66" charset="0"/>
              </a:rPr>
              <a:t>produk</a:t>
            </a:r>
            <a:r>
              <a:rPr lang="en-US" sz="1200" b="1" dirty="0">
                <a:solidFill>
                  <a:schemeClr val="accent5">
                    <a:lumMod val="50000"/>
                  </a:schemeClr>
                </a:solidFill>
                <a:latin typeface="Comic Sans MS" pitchFamily="66" charset="0"/>
              </a:rPr>
              <a:t>, </a:t>
            </a:r>
            <a:r>
              <a:rPr lang="en-US" sz="1200" b="1" dirty="0" err="1">
                <a:solidFill>
                  <a:schemeClr val="accent5">
                    <a:lumMod val="50000"/>
                  </a:schemeClr>
                </a:solidFill>
                <a:latin typeface="Comic Sans MS" pitchFamily="66" charset="0"/>
              </a:rPr>
              <a:t>jenis</a:t>
            </a:r>
            <a:r>
              <a:rPr lang="en-US" sz="1200" b="1" dirty="0">
                <a:solidFill>
                  <a:schemeClr val="accent5">
                    <a:lumMod val="50000"/>
                  </a:schemeClr>
                </a:solidFill>
                <a:latin typeface="Comic Sans MS" pitchFamily="66" charset="0"/>
              </a:rPr>
              <a:t> </a:t>
            </a:r>
            <a:r>
              <a:rPr lang="en-US" sz="1200" b="1" dirty="0" err="1">
                <a:solidFill>
                  <a:schemeClr val="accent5">
                    <a:lumMod val="50000"/>
                  </a:schemeClr>
                </a:solidFill>
                <a:latin typeface="Comic Sans MS" pitchFamily="66" charset="0"/>
              </a:rPr>
              <a:t>jasa</a:t>
            </a:r>
            <a:r>
              <a:rPr lang="en-US" sz="1200" b="1" dirty="0">
                <a:solidFill>
                  <a:schemeClr val="accent5">
                    <a:lumMod val="50000"/>
                  </a:schemeClr>
                </a:solidFill>
                <a:latin typeface="Comic Sans MS" pitchFamily="66" charset="0"/>
              </a:rPr>
              <a:t> </a:t>
            </a:r>
            <a:r>
              <a:rPr lang="en-US" sz="1200" b="1" dirty="0" err="1">
                <a:solidFill>
                  <a:schemeClr val="accent5">
                    <a:lumMod val="50000"/>
                  </a:schemeClr>
                </a:solidFill>
                <a:latin typeface="Comic Sans MS" pitchFamily="66" charset="0"/>
              </a:rPr>
              <a:t>dan</a:t>
            </a:r>
            <a:r>
              <a:rPr lang="en-US" sz="1200" b="1" dirty="0">
                <a:solidFill>
                  <a:schemeClr val="accent5">
                    <a:lumMod val="50000"/>
                  </a:schemeClr>
                </a:solidFill>
                <a:latin typeface="Comic Sans MS" pitchFamily="66" charset="0"/>
              </a:rPr>
              <a:t> </a:t>
            </a:r>
            <a:r>
              <a:rPr lang="en-US" sz="1200" b="1" dirty="0" err="1">
                <a:solidFill>
                  <a:schemeClr val="accent5">
                    <a:lumMod val="50000"/>
                  </a:schemeClr>
                </a:solidFill>
                <a:latin typeface="Comic Sans MS" pitchFamily="66" charset="0"/>
              </a:rPr>
              <a:t>merk</a:t>
            </a:r>
            <a:r>
              <a:rPr lang="en-US" sz="1200" b="1" dirty="0">
                <a:solidFill>
                  <a:schemeClr val="accent5">
                    <a:lumMod val="50000"/>
                  </a:schemeClr>
                </a:solidFill>
                <a:latin typeface="Comic Sans MS" pitchFamily="66" charset="0"/>
              </a:rPr>
              <a:t> yang </a:t>
            </a:r>
            <a:r>
              <a:rPr lang="en-US" sz="1200" b="1" dirty="0" err="1">
                <a:solidFill>
                  <a:schemeClr val="accent5">
                    <a:lumMod val="50000"/>
                  </a:schemeClr>
                </a:solidFill>
                <a:latin typeface="Comic Sans MS" pitchFamily="66" charset="0"/>
              </a:rPr>
              <a:t>dikonsumsi</a:t>
            </a:r>
            <a:r>
              <a:rPr lang="en-US" sz="1200" b="1" dirty="0">
                <a:solidFill>
                  <a:schemeClr val="accent5">
                    <a:lumMod val="50000"/>
                  </a:schemeClr>
                </a:solidFill>
                <a:latin typeface="Comic Sans MS" pitchFamily="66" charset="0"/>
              </a:rPr>
              <a:t> </a:t>
            </a:r>
            <a:r>
              <a:rPr lang="en-US" sz="1200" b="1" dirty="0" err="1">
                <a:solidFill>
                  <a:schemeClr val="accent5">
                    <a:lumMod val="50000"/>
                  </a:schemeClr>
                </a:solidFill>
                <a:latin typeface="Comic Sans MS" pitchFamily="66" charset="0"/>
              </a:rPr>
              <a:t>konsumen</a:t>
            </a:r>
            <a:r>
              <a:rPr lang="id-ID" sz="1200" b="1" dirty="0">
                <a:solidFill>
                  <a:schemeClr val="accent5">
                    <a:lumMod val="50000"/>
                  </a:schemeClr>
                </a:solidFill>
                <a:latin typeface="Comic Sans MS" pitchFamily="66" charset="0"/>
              </a:rPr>
              <a:t>.</a:t>
            </a:r>
          </a:p>
          <a:p>
            <a:pPr marL="322263" indent="-285750" algn="just">
              <a:lnSpc>
                <a:spcPct val="120000"/>
              </a:lnSpc>
              <a:buFont typeface="Wingdings"/>
              <a:buChar char="à"/>
              <a:defRPr/>
            </a:pPr>
            <a:r>
              <a:rPr lang="en-US" sz="1200" b="1" dirty="0" err="1">
                <a:solidFill>
                  <a:schemeClr val="accent5">
                    <a:lumMod val="50000"/>
                  </a:schemeClr>
                </a:solidFill>
                <a:latin typeface="Comic Sans MS" pitchFamily="66" charset="0"/>
              </a:rPr>
              <a:t>Mempengaruhi</a:t>
            </a:r>
            <a:r>
              <a:rPr lang="en-US" sz="1200" b="1" dirty="0">
                <a:solidFill>
                  <a:schemeClr val="accent5">
                    <a:lumMod val="50000"/>
                  </a:schemeClr>
                </a:solidFill>
                <a:latin typeface="Comic Sans MS" pitchFamily="66" charset="0"/>
              </a:rPr>
              <a:t> </a:t>
            </a:r>
            <a:r>
              <a:rPr lang="en-US" sz="1200" b="1" dirty="0" err="1">
                <a:solidFill>
                  <a:schemeClr val="accent5">
                    <a:lumMod val="50000"/>
                  </a:schemeClr>
                </a:solidFill>
                <a:latin typeface="Comic Sans MS" pitchFamily="66" charset="0"/>
              </a:rPr>
              <a:t>pemilihan</a:t>
            </a:r>
            <a:r>
              <a:rPr lang="en-US" sz="1200" b="1" dirty="0">
                <a:solidFill>
                  <a:schemeClr val="accent5">
                    <a:lumMod val="50000"/>
                  </a:schemeClr>
                </a:solidFill>
                <a:latin typeface="Comic Sans MS" pitchFamily="66" charset="0"/>
              </a:rPr>
              <a:t> </a:t>
            </a:r>
            <a:r>
              <a:rPr lang="en-US" sz="1200" b="1" dirty="0" err="1">
                <a:solidFill>
                  <a:schemeClr val="accent5">
                    <a:lumMod val="50000"/>
                  </a:schemeClr>
                </a:solidFill>
                <a:latin typeface="Comic Sans MS" pitchFamily="66" charset="0"/>
              </a:rPr>
              <a:t>toko</a:t>
            </a:r>
            <a:r>
              <a:rPr lang="en-US" sz="1200" b="1" dirty="0">
                <a:solidFill>
                  <a:schemeClr val="accent5">
                    <a:lumMod val="50000"/>
                  </a:schemeClr>
                </a:solidFill>
                <a:latin typeface="Comic Sans MS" pitchFamily="66" charset="0"/>
              </a:rPr>
              <a:t>, </a:t>
            </a:r>
            <a:r>
              <a:rPr lang="en-US" sz="1200" b="1" dirty="0" err="1">
                <a:solidFill>
                  <a:schemeClr val="accent5">
                    <a:lumMod val="50000"/>
                  </a:schemeClr>
                </a:solidFill>
                <a:latin typeface="Comic Sans MS" pitchFamily="66" charset="0"/>
              </a:rPr>
              <a:t>tempat</a:t>
            </a:r>
            <a:r>
              <a:rPr lang="en-US" sz="1200" b="1" dirty="0">
                <a:solidFill>
                  <a:schemeClr val="accent5">
                    <a:lumMod val="50000"/>
                  </a:schemeClr>
                </a:solidFill>
                <a:latin typeface="Comic Sans MS" pitchFamily="66" charset="0"/>
              </a:rPr>
              <a:t> </a:t>
            </a:r>
            <a:r>
              <a:rPr lang="en-US" sz="1200" b="1" dirty="0" err="1">
                <a:solidFill>
                  <a:schemeClr val="accent5">
                    <a:lumMod val="50000"/>
                  </a:schemeClr>
                </a:solidFill>
                <a:latin typeface="Comic Sans MS" pitchFamily="66" charset="0"/>
              </a:rPr>
              <a:t>pendidikan</a:t>
            </a:r>
            <a:r>
              <a:rPr lang="en-US" sz="1200" b="1" dirty="0">
                <a:solidFill>
                  <a:schemeClr val="accent5">
                    <a:lumMod val="50000"/>
                  </a:schemeClr>
                </a:solidFill>
                <a:latin typeface="Comic Sans MS" pitchFamily="66" charset="0"/>
              </a:rPr>
              <a:t>, </a:t>
            </a:r>
            <a:r>
              <a:rPr lang="en-US" sz="1200" b="1" dirty="0" err="1">
                <a:solidFill>
                  <a:schemeClr val="accent5">
                    <a:lumMod val="50000"/>
                  </a:schemeClr>
                </a:solidFill>
                <a:latin typeface="Comic Sans MS" pitchFamily="66" charset="0"/>
              </a:rPr>
              <a:t>dan</a:t>
            </a:r>
            <a:r>
              <a:rPr lang="en-US" sz="1200" b="1" dirty="0">
                <a:solidFill>
                  <a:schemeClr val="accent5">
                    <a:lumMod val="50000"/>
                  </a:schemeClr>
                </a:solidFill>
                <a:latin typeface="Comic Sans MS" pitchFamily="66" charset="0"/>
              </a:rPr>
              <a:t> </a:t>
            </a:r>
            <a:r>
              <a:rPr lang="en-US" sz="1200" b="1" dirty="0" err="1">
                <a:solidFill>
                  <a:schemeClr val="accent5">
                    <a:lumMod val="50000"/>
                  </a:schemeClr>
                </a:solidFill>
                <a:latin typeface="Comic Sans MS" pitchFamily="66" charset="0"/>
              </a:rPr>
              <a:t>tempat</a:t>
            </a:r>
            <a:r>
              <a:rPr lang="en-US" sz="1200" b="1" dirty="0">
                <a:solidFill>
                  <a:schemeClr val="accent5">
                    <a:lumMod val="50000"/>
                  </a:schemeClr>
                </a:solidFill>
                <a:latin typeface="Comic Sans MS" pitchFamily="66" charset="0"/>
              </a:rPr>
              <a:t> </a:t>
            </a:r>
            <a:r>
              <a:rPr lang="en-US" sz="1200" b="1" dirty="0" err="1">
                <a:solidFill>
                  <a:schemeClr val="accent5">
                    <a:lumMod val="50000"/>
                  </a:schemeClr>
                </a:solidFill>
                <a:latin typeface="Comic Sans MS" pitchFamily="66" charset="0"/>
              </a:rPr>
              <a:t>berlibur</a:t>
            </a:r>
            <a:r>
              <a:rPr lang="en-US" sz="1200" b="1" dirty="0">
                <a:solidFill>
                  <a:schemeClr val="accent5">
                    <a:lumMod val="50000"/>
                  </a:schemeClr>
                </a:solidFill>
                <a:latin typeface="Comic Sans MS" pitchFamily="66" charset="0"/>
              </a:rPr>
              <a:t> </a:t>
            </a:r>
            <a:r>
              <a:rPr lang="en-US" sz="1200" b="1" dirty="0" err="1">
                <a:solidFill>
                  <a:schemeClr val="accent5">
                    <a:lumMod val="50000"/>
                  </a:schemeClr>
                </a:solidFill>
                <a:latin typeface="Comic Sans MS" pitchFamily="66" charset="0"/>
              </a:rPr>
              <a:t>dari</a:t>
            </a:r>
            <a:r>
              <a:rPr lang="en-US" sz="1200" b="1" dirty="0">
                <a:solidFill>
                  <a:schemeClr val="accent5">
                    <a:lumMod val="50000"/>
                  </a:schemeClr>
                </a:solidFill>
                <a:latin typeface="Comic Sans MS" pitchFamily="66" charset="0"/>
              </a:rPr>
              <a:t> </a:t>
            </a:r>
            <a:r>
              <a:rPr lang="en-US" sz="1200" b="1" dirty="0" err="1">
                <a:solidFill>
                  <a:schemeClr val="accent5">
                    <a:lumMod val="50000"/>
                  </a:schemeClr>
                </a:solidFill>
                <a:latin typeface="Comic Sans MS" pitchFamily="66" charset="0"/>
              </a:rPr>
              <a:t>seorang</a:t>
            </a:r>
            <a:r>
              <a:rPr lang="en-US" sz="1200" b="1" dirty="0">
                <a:solidFill>
                  <a:schemeClr val="accent5">
                    <a:lumMod val="50000"/>
                  </a:schemeClr>
                </a:solidFill>
                <a:latin typeface="Comic Sans MS" pitchFamily="66" charset="0"/>
              </a:rPr>
              <a:t> </a:t>
            </a:r>
            <a:r>
              <a:rPr lang="en-US" sz="1200" b="1" dirty="0" err="1">
                <a:solidFill>
                  <a:schemeClr val="accent5">
                    <a:lumMod val="50000"/>
                  </a:schemeClr>
                </a:solidFill>
                <a:latin typeface="Comic Sans MS" pitchFamily="66" charset="0"/>
              </a:rPr>
              <a:t>konsumen</a:t>
            </a:r>
            <a:r>
              <a:rPr lang="en-US" sz="1200" b="1" dirty="0">
                <a:solidFill>
                  <a:schemeClr val="accent5">
                    <a:lumMod val="50000"/>
                  </a:schemeClr>
                </a:solidFill>
                <a:latin typeface="Comic Sans MS" pitchFamily="66" charset="0"/>
              </a:rPr>
              <a:t>. </a:t>
            </a:r>
          </a:p>
        </p:txBody>
      </p:sp>
      <p:sp>
        <p:nvSpPr>
          <p:cNvPr id="20" name="Rounded Rectangle 19"/>
          <p:cNvSpPr/>
          <p:nvPr/>
        </p:nvSpPr>
        <p:spPr>
          <a:xfrm>
            <a:off x="251520" y="2009133"/>
            <a:ext cx="2794938" cy="2919764"/>
          </a:xfrm>
          <a:prstGeom prst="roundRect">
            <a:avLst/>
          </a:prstGeom>
          <a:solidFill>
            <a:schemeClr val="accent5">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513" algn="just">
              <a:defRPr/>
            </a:pPr>
            <a:r>
              <a:rPr lang="id-ID" sz="1200" b="1" dirty="0" smtClean="0">
                <a:solidFill>
                  <a:schemeClr val="accent5">
                    <a:lumMod val="50000"/>
                  </a:schemeClr>
                </a:solidFill>
                <a:latin typeface="Comic Sans MS" pitchFamily="66" charset="0"/>
              </a:rPr>
              <a:t>Pembagian anggota </a:t>
            </a:r>
            <a:r>
              <a:rPr lang="id-ID" sz="1200" b="1" dirty="0">
                <a:solidFill>
                  <a:schemeClr val="accent5">
                    <a:lumMod val="50000"/>
                  </a:schemeClr>
                </a:solidFill>
                <a:latin typeface="Comic Sans MS" pitchFamily="66" charset="0"/>
              </a:rPr>
              <a:t>masyarakat ke dalam suatu hierarki status kelas yang berbeda, sehingga para anggota setiap kelas secara relative mempunyai status yang sama dan para anggota kelas lainnya mempunyai status yang lebih tinggi atau lebih rendah.</a:t>
            </a:r>
            <a:endParaRPr lang="en-US" sz="1200" b="1" dirty="0">
              <a:solidFill>
                <a:schemeClr val="accent5">
                  <a:lumMod val="50000"/>
                </a:schemeClr>
              </a:solidFill>
              <a:latin typeface="Comic Sans MS" pitchFamily="66" charset="0"/>
            </a:endParaRPr>
          </a:p>
        </p:txBody>
      </p:sp>
      <p:sp>
        <p:nvSpPr>
          <p:cNvPr id="21" name="Flowchart: Connector 20"/>
          <p:cNvSpPr/>
          <p:nvPr/>
        </p:nvSpPr>
        <p:spPr>
          <a:xfrm>
            <a:off x="3563888" y="263344"/>
            <a:ext cx="1584176" cy="1521503"/>
          </a:xfrm>
          <a:prstGeom prst="flowChartConnector">
            <a:avLst/>
          </a:prstGeom>
          <a:solidFill>
            <a:schemeClr val="accent5">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5">
                    <a:lumMod val="50000"/>
                  </a:schemeClr>
                </a:solidFill>
                <a:latin typeface="Comic Sans MS" pitchFamily="66" charset="0"/>
                <a:cs typeface="Calibri" pitchFamily="34" charset="0"/>
              </a:rPr>
              <a:t>K</a:t>
            </a:r>
            <a:r>
              <a:rPr lang="id-ID" dirty="0" smtClean="0">
                <a:solidFill>
                  <a:schemeClr val="accent5">
                    <a:lumMod val="50000"/>
                  </a:schemeClr>
                </a:solidFill>
                <a:latin typeface="Comic Sans MS" pitchFamily="66" charset="0"/>
                <a:cs typeface="Calibri" pitchFamily="34" charset="0"/>
              </a:rPr>
              <a:t>elas </a:t>
            </a:r>
            <a:r>
              <a:rPr lang="en-US" dirty="0" smtClean="0">
                <a:solidFill>
                  <a:schemeClr val="accent5">
                    <a:lumMod val="50000"/>
                  </a:schemeClr>
                </a:solidFill>
                <a:latin typeface="Comic Sans MS" pitchFamily="66" charset="0"/>
                <a:cs typeface="Calibri" pitchFamily="34" charset="0"/>
              </a:rPr>
              <a:t>S</a:t>
            </a:r>
            <a:r>
              <a:rPr lang="id-ID" dirty="0">
                <a:solidFill>
                  <a:schemeClr val="accent5">
                    <a:lumMod val="50000"/>
                  </a:schemeClr>
                </a:solidFill>
                <a:latin typeface="Comic Sans MS" pitchFamily="66" charset="0"/>
                <a:cs typeface="Calibri" pitchFamily="34" charset="0"/>
              </a:rPr>
              <a:t>osial</a:t>
            </a:r>
            <a:endParaRPr lang="id-ID" dirty="0"/>
          </a:p>
        </p:txBody>
      </p:sp>
      <p:sp>
        <p:nvSpPr>
          <p:cNvPr id="5" name="Bent Arrow 4"/>
          <p:cNvSpPr/>
          <p:nvPr/>
        </p:nvSpPr>
        <p:spPr>
          <a:xfrm flipV="1">
            <a:off x="4595394" y="1810952"/>
            <a:ext cx="648072" cy="1207503"/>
          </a:xfrm>
          <a:prstGeom prst="bentArrow">
            <a:avLst/>
          </a:prstGeom>
          <a:solidFill>
            <a:schemeClr val="accent5">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23" name="Bent Arrow 22"/>
          <p:cNvSpPr/>
          <p:nvPr/>
        </p:nvSpPr>
        <p:spPr>
          <a:xfrm flipH="1" flipV="1">
            <a:off x="3419872" y="1810951"/>
            <a:ext cx="694860" cy="1207504"/>
          </a:xfrm>
          <a:prstGeom prst="bentArrow">
            <a:avLst/>
          </a:prstGeom>
          <a:solidFill>
            <a:schemeClr val="accent5">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Tree>
    <p:extLst>
      <p:ext uri="{BB962C8B-B14F-4D97-AF65-F5344CB8AC3E}">
        <p14:creationId xmlns:p14="http://schemas.microsoft.com/office/powerpoint/2010/main" val="7430993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D:\WINA\NGAJAR\UMA\TEMPLATE PPT\544162_Cozy HelloRF.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80512" cy="516403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Diagram 2"/>
          <p:cNvGraphicFramePr/>
          <p:nvPr>
            <p:extLst>
              <p:ext uri="{D42A27DB-BD31-4B8C-83A1-F6EECF244321}">
                <p14:modId xmlns:p14="http://schemas.microsoft.com/office/powerpoint/2010/main" val="1440154831"/>
              </p:ext>
            </p:extLst>
          </p:nvPr>
        </p:nvGraphicFramePr>
        <p:xfrm>
          <a:off x="1572344" y="0"/>
          <a:ext cx="6096000" cy="5143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5724128" y="145544"/>
            <a:ext cx="1800200" cy="553998"/>
          </a:xfrm>
          <a:prstGeom prst="rect">
            <a:avLst/>
          </a:prstGeom>
        </p:spPr>
        <p:txBody>
          <a:bodyPr wrap="square">
            <a:spAutoFit/>
          </a:bodyPr>
          <a:lstStyle/>
          <a:p>
            <a:pPr marL="171450" indent="-171450">
              <a:buFont typeface="Arial" pitchFamily="34" charset="0"/>
              <a:buChar char="•"/>
            </a:pPr>
            <a:r>
              <a:rPr lang="id-ID" sz="1000" b="1" dirty="0" smtClean="0">
                <a:solidFill>
                  <a:schemeClr val="accent3">
                    <a:lumMod val="50000"/>
                  </a:schemeClr>
                </a:solidFill>
                <a:latin typeface="Comic Sans MS" pitchFamily="66" charset="0"/>
              </a:rPr>
              <a:t>Kerah biru–kerah putih</a:t>
            </a:r>
          </a:p>
          <a:p>
            <a:pPr marL="171450" indent="-171450">
              <a:buFont typeface="Arial" pitchFamily="34" charset="0"/>
              <a:buChar char="•"/>
            </a:pPr>
            <a:r>
              <a:rPr lang="id-ID" sz="1000" b="1" dirty="0" smtClean="0">
                <a:solidFill>
                  <a:schemeClr val="accent3">
                    <a:lumMod val="50000"/>
                  </a:schemeClr>
                </a:solidFill>
                <a:latin typeface="Comic Sans MS" pitchFamily="66" charset="0"/>
              </a:rPr>
              <a:t>Rendah–atas/rendah–menengah</a:t>
            </a:r>
            <a:endParaRPr lang="id-ID" sz="1000" b="1" dirty="0">
              <a:solidFill>
                <a:schemeClr val="accent3">
                  <a:lumMod val="50000"/>
                </a:schemeClr>
              </a:solidFill>
              <a:latin typeface="Comic Sans MS" pitchFamily="66" charset="0"/>
            </a:endParaRPr>
          </a:p>
        </p:txBody>
      </p:sp>
      <p:sp>
        <p:nvSpPr>
          <p:cNvPr id="10" name="Rectangle 9"/>
          <p:cNvSpPr/>
          <p:nvPr/>
        </p:nvSpPr>
        <p:spPr>
          <a:xfrm>
            <a:off x="6972056" y="1995686"/>
            <a:ext cx="2136448" cy="707886"/>
          </a:xfrm>
          <a:prstGeom prst="rect">
            <a:avLst/>
          </a:prstGeom>
        </p:spPr>
        <p:txBody>
          <a:bodyPr wrap="square">
            <a:spAutoFit/>
          </a:bodyPr>
          <a:lstStyle/>
          <a:p>
            <a:pPr marL="171450" indent="-171450">
              <a:buFont typeface="Arial" pitchFamily="34" charset="0"/>
              <a:buChar char="•"/>
            </a:pPr>
            <a:r>
              <a:rPr lang="id-ID" sz="1000" b="1" dirty="0" smtClean="0">
                <a:solidFill>
                  <a:srgbClr val="00B050"/>
                </a:solidFill>
                <a:latin typeface="Comic Sans MS" pitchFamily="66" charset="0"/>
              </a:rPr>
              <a:t>Kerah biru–kerah abu-abu,</a:t>
            </a:r>
          </a:p>
          <a:p>
            <a:pPr marL="171450" indent="-171450">
              <a:buFont typeface="Arial" pitchFamily="34" charset="0"/>
              <a:buChar char="•"/>
            </a:pPr>
            <a:r>
              <a:rPr lang="id-ID" sz="1000" b="1" dirty="0" smtClean="0">
                <a:solidFill>
                  <a:srgbClr val="00B050"/>
                </a:solidFill>
                <a:latin typeface="Comic Sans MS" pitchFamily="66" charset="0"/>
              </a:rPr>
              <a:t>Kerah putih,</a:t>
            </a:r>
          </a:p>
          <a:p>
            <a:pPr marL="171450" indent="-171450">
              <a:buFont typeface="Arial" pitchFamily="34" charset="0"/>
              <a:buChar char="•"/>
            </a:pPr>
            <a:r>
              <a:rPr lang="id-ID" sz="1000" b="1" dirty="0" smtClean="0">
                <a:solidFill>
                  <a:srgbClr val="00B050"/>
                </a:solidFill>
                <a:latin typeface="Comic Sans MS" pitchFamily="66" charset="0"/>
              </a:rPr>
              <a:t>Rendah–menengah</a:t>
            </a:r>
          </a:p>
          <a:p>
            <a:pPr marL="171450" indent="-171450">
              <a:buFont typeface="Arial" pitchFamily="34" charset="0"/>
              <a:buChar char="•"/>
            </a:pPr>
            <a:r>
              <a:rPr lang="id-ID" sz="1000" b="1" dirty="0" smtClean="0">
                <a:solidFill>
                  <a:srgbClr val="00B050"/>
                </a:solidFill>
                <a:latin typeface="Comic Sans MS" pitchFamily="66" charset="0"/>
              </a:rPr>
              <a:t>Atas</a:t>
            </a:r>
            <a:endParaRPr lang="id-ID" sz="1000" b="1" dirty="0">
              <a:solidFill>
                <a:srgbClr val="00B050"/>
              </a:solidFill>
              <a:latin typeface="Comic Sans MS" pitchFamily="66" charset="0"/>
            </a:endParaRPr>
          </a:p>
        </p:txBody>
      </p:sp>
      <p:sp>
        <p:nvSpPr>
          <p:cNvPr id="11" name="Rectangle 10"/>
          <p:cNvSpPr/>
          <p:nvPr/>
        </p:nvSpPr>
        <p:spPr>
          <a:xfrm>
            <a:off x="6326318" y="4222416"/>
            <a:ext cx="1669317" cy="707886"/>
          </a:xfrm>
          <a:prstGeom prst="rect">
            <a:avLst/>
          </a:prstGeom>
          <a:solidFill>
            <a:schemeClr val="bg1"/>
          </a:solidFill>
        </p:spPr>
        <p:txBody>
          <a:bodyPr wrap="square">
            <a:spAutoFit/>
          </a:bodyPr>
          <a:lstStyle/>
          <a:p>
            <a:pPr marL="171450" indent="-171450">
              <a:buFont typeface="Arial" pitchFamily="34" charset="0"/>
              <a:buChar char="•"/>
            </a:pPr>
            <a:r>
              <a:rPr lang="id-ID" sz="1000" b="1" dirty="0" smtClean="0">
                <a:solidFill>
                  <a:srgbClr val="00CC99"/>
                </a:solidFill>
                <a:latin typeface="Comic Sans MS" pitchFamily="66" charset="0"/>
              </a:rPr>
              <a:t>Rendah</a:t>
            </a:r>
          </a:p>
          <a:p>
            <a:pPr marL="171450" indent="-171450">
              <a:buFont typeface="Arial" pitchFamily="34" charset="0"/>
              <a:buChar char="•"/>
            </a:pPr>
            <a:r>
              <a:rPr lang="id-ID" sz="1000" b="1" dirty="0" smtClean="0">
                <a:solidFill>
                  <a:srgbClr val="00CC99"/>
                </a:solidFill>
                <a:latin typeface="Comic Sans MS" pitchFamily="66" charset="0"/>
              </a:rPr>
              <a:t>Menengah ke bawah</a:t>
            </a:r>
          </a:p>
          <a:p>
            <a:pPr marL="171450" indent="-171450">
              <a:buFont typeface="Arial" pitchFamily="34" charset="0"/>
              <a:buChar char="•"/>
            </a:pPr>
            <a:r>
              <a:rPr lang="id-ID" sz="1000" b="1" dirty="0" smtClean="0">
                <a:solidFill>
                  <a:srgbClr val="00CC99"/>
                </a:solidFill>
                <a:latin typeface="Comic Sans MS" pitchFamily="66" charset="0"/>
              </a:rPr>
              <a:t>Menengah ke atas</a:t>
            </a:r>
          </a:p>
          <a:p>
            <a:pPr marL="171450" indent="-171450">
              <a:buFont typeface="Arial" pitchFamily="34" charset="0"/>
              <a:buChar char="•"/>
            </a:pPr>
            <a:r>
              <a:rPr lang="id-ID" sz="1000" b="1" dirty="0" smtClean="0">
                <a:solidFill>
                  <a:srgbClr val="00CC99"/>
                </a:solidFill>
                <a:latin typeface="Comic Sans MS" pitchFamily="66" charset="0"/>
              </a:rPr>
              <a:t>Atas</a:t>
            </a:r>
            <a:endParaRPr lang="id-ID" sz="1000" b="1" dirty="0">
              <a:solidFill>
                <a:srgbClr val="00CC99"/>
              </a:solidFill>
              <a:latin typeface="Comic Sans MS" pitchFamily="66" charset="0"/>
            </a:endParaRPr>
          </a:p>
        </p:txBody>
      </p:sp>
      <p:sp>
        <p:nvSpPr>
          <p:cNvPr id="12" name="Rectangle 11"/>
          <p:cNvSpPr/>
          <p:nvPr/>
        </p:nvSpPr>
        <p:spPr>
          <a:xfrm>
            <a:off x="1961964" y="4159619"/>
            <a:ext cx="1529916" cy="861774"/>
          </a:xfrm>
          <a:prstGeom prst="rect">
            <a:avLst/>
          </a:prstGeom>
          <a:solidFill>
            <a:schemeClr val="bg1"/>
          </a:solidFill>
        </p:spPr>
        <p:txBody>
          <a:bodyPr wrap="square">
            <a:spAutoFit/>
          </a:bodyPr>
          <a:lstStyle/>
          <a:p>
            <a:pPr marL="171450" indent="-171450">
              <a:buFont typeface="Arial" pitchFamily="34" charset="0"/>
              <a:buChar char="•"/>
            </a:pPr>
            <a:r>
              <a:rPr lang="id-ID" sz="1000" b="1" dirty="0" smtClean="0">
                <a:solidFill>
                  <a:srgbClr val="009999"/>
                </a:solidFill>
                <a:latin typeface="Comic Sans MS" pitchFamily="66" charset="0"/>
              </a:rPr>
              <a:t>Rendah</a:t>
            </a:r>
          </a:p>
          <a:p>
            <a:pPr marL="171450" indent="-171450">
              <a:buFont typeface="Arial" pitchFamily="34" charset="0"/>
              <a:buChar char="•"/>
            </a:pPr>
            <a:r>
              <a:rPr lang="id-ID" sz="1000" b="1" dirty="0" smtClean="0">
                <a:solidFill>
                  <a:srgbClr val="009999"/>
                </a:solidFill>
                <a:latin typeface="Comic Sans MS" pitchFamily="66" charset="0"/>
              </a:rPr>
              <a:t>Kelas pekerja</a:t>
            </a:r>
          </a:p>
          <a:p>
            <a:pPr marL="171450" indent="-171450">
              <a:buFont typeface="Arial" pitchFamily="34" charset="0"/>
              <a:buChar char="•"/>
            </a:pPr>
            <a:r>
              <a:rPr lang="id-ID" sz="1000" b="1" dirty="0" smtClean="0">
                <a:solidFill>
                  <a:srgbClr val="009999"/>
                </a:solidFill>
                <a:latin typeface="Comic Sans MS" pitchFamily="66" charset="0"/>
              </a:rPr>
              <a:t>Menengah bawah</a:t>
            </a:r>
          </a:p>
          <a:p>
            <a:pPr marL="171450" indent="-171450">
              <a:buFont typeface="Arial" pitchFamily="34" charset="0"/>
              <a:buChar char="•"/>
            </a:pPr>
            <a:r>
              <a:rPr lang="id-ID" sz="1000" b="1" dirty="0" smtClean="0">
                <a:solidFill>
                  <a:srgbClr val="009999"/>
                </a:solidFill>
                <a:latin typeface="Comic Sans MS" pitchFamily="66" charset="0"/>
              </a:rPr>
              <a:t>Menengah </a:t>
            </a:r>
            <a:r>
              <a:rPr lang="id-ID" sz="1000" b="1" dirty="0">
                <a:solidFill>
                  <a:srgbClr val="009999"/>
                </a:solidFill>
                <a:latin typeface="Comic Sans MS" pitchFamily="66" charset="0"/>
              </a:rPr>
              <a:t>ke </a:t>
            </a:r>
            <a:r>
              <a:rPr lang="id-ID" sz="1000" b="1" dirty="0" smtClean="0">
                <a:solidFill>
                  <a:srgbClr val="009999"/>
                </a:solidFill>
                <a:latin typeface="Comic Sans MS" pitchFamily="66" charset="0"/>
              </a:rPr>
              <a:t>atas</a:t>
            </a:r>
          </a:p>
          <a:p>
            <a:pPr marL="171450" indent="-171450">
              <a:buFont typeface="Arial" pitchFamily="34" charset="0"/>
              <a:buChar char="•"/>
            </a:pPr>
            <a:r>
              <a:rPr lang="id-ID" sz="1000" b="1" dirty="0" smtClean="0">
                <a:solidFill>
                  <a:srgbClr val="009999"/>
                </a:solidFill>
                <a:latin typeface="Comic Sans MS" pitchFamily="66" charset="0"/>
              </a:rPr>
              <a:t>Atas</a:t>
            </a:r>
            <a:endParaRPr lang="id-ID" sz="1000" b="1" dirty="0">
              <a:solidFill>
                <a:srgbClr val="009999"/>
              </a:solidFill>
              <a:latin typeface="Comic Sans MS" pitchFamily="66" charset="0"/>
            </a:endParaRPr>
          </a:p>
        </p:txBody>
      </p:sp>
      <p:sp>
        <p:nvSpPr>
          <p:cNvPr id="13" name="Rectangle 12"/>
          <p:cNvSpPr/>
          <p:nvPr/>
        </p:nvSpPr>
        <p:spPr>
          <a:xfrm>
            <a:off x="0" y="1923678"/>
            <a:ext cx="2555776" cy="1785104"/>
          </a:xfrm>
          <a:prstGeom prst="rect">
            <a:avLst/>
          </a:prstGeom>
        </p:spPr>
        <p:txBody>
          <a:bodyPr wrap="square">
            <a:spAutoFit/>
          </a:bodyPr>
          <a:lstStyle/>
          <a:p>
            <a:pPr marL="171450" lvl="0" indent="-171450">
              <a:buFont typeface="Arial" pitchFamily="34" charset="0"/>
              <a:buChar char="•"/>
            </a:pPr>
            <a:r>
              <a:rPr lang="en-US" sz="1000" b="1" dirty="0" err="1">
                <a:solidFill>
                  <a:schemeClr val="accent1">
                    <a:lumMod val="50000"/>
                  </a:schemeClr>
                </a:solidFill>
                <a:latin typeface="Comic Sans MS" pitchFamily="66" charset="0"/>
              </a:rPr>
              <a:t>Atas</a:t>
            </a:r>
            <a:r>
              <a:rPr lang="en-US" sz="1000" b="1" dirty="0">
                <a:solidFill>
                  <a:schemeClr val="accent1">
                    <a:lumMod val="50000"/>
                  </a:schemeClr>
                </a:solidFill>
                <a:latin typeface="Comic Sans MS" pitchFamily="66" charset="0"/>
              </a:rPr>
              <a:t> </a:t>
            </a:r>
            <a:r>
              <a:rPr lang="en-US" sz="1000" b="1" dirty="0" smtClean="0">
                <a:solidFill>
                  <a:schemeClr val="accent1">
                    <a:lumMod val="50000"/>
                  </a:schemeClr>
                </a:solidFill>
                <a:latin typeface="Comic Sans MS" pitchFamily="66" charset="0"/>
              </a:rPr>
              <a:t>(</a:t>
            </a:r>
            <a:r>
              <a:rPr lang="en-US" sz="1000" b="1" i="1" dirty="0" smtClean="0">
                <a:solidFill>
                  <a:schemeClr val="accent1">
                    <a:lumMod val="50000"/>
                  </a:schemeClr>
                </a:solidFill>
                <a:latin typeface="Comic Sans MS" pitchFamily="66" charset="0"/>
              </a:rPr>
              <a:t>Upper-upper class</a:t>
            </a:r>
            <a:r>
              <a:rPr lang="en-US" sz="1000" b="1" dirty="0" smtClean="0">
                <a:solidFill>
                  <a:schemeClr val="accent1">
                    <a:lumMod val="50000"/>
                  </a:schemeClr>
                </a:solidFill>
                <a:latin typeface="Comic Sans MS" pitchFamily="66" charset="0"/>
              </a:rPr>
              <a:t>)</a:t>
            </a:r>
            <a:endParaRPr lang="id-ID" sz="1000" b="1" dirty="0">
              <a:solidFill>
                <a:schemeClr val="accent1">
                  <a:lumMod val="50000"/>
                </a:schemeClr>
              </a:solidFill>
              <a:latin typeface="Comic Sans MS" pitchFamily="66" charset="0"/>
            </a:endParaRPr>
          </a:p>
          <a:p>
            <a:pPr marL="171450" lvl="0" indent="-171450">
              <a:buFont typeface="Arial" pitchFamily="34" charset="0"/>
              <a:buChar char="•"/>
            </a:pPr>
            <a:r>
              <a:rPr lang="en-US" sz="1000" b="1" dirty="0" err="1" smtClean="0">
                <a:solidFill>
                  <a:schemeClr val="accent1">
                    <a:lumMod val="50000"/>
                  </a:schemeClr>
                </a:solidFill>
                <a:latin typeface="Comic Sans MS" pitchFamily="66" charset="0"/>
              </a:rPr>
              <a:t>Atas</a:t>
            </a:r>
            <a:r>
              <a:rPr lang="en-US" sz="1000" b="1" dirty="0" smtClean="0">
                <a:solidFill>
                  <a:schemeClr val="accent1">
                    <a:lumMod val="50000"/>
                  </a:schemeClr>
                </a:solidFill>
                <a:latin typeface="Comic Sans MS" pitchFamily="66" charset="0"/>
              </a:rPr>
              <a:t> </a:t>
            </a:r>
            <a:r>
              <a:rPr lang="en-US" sz="1000" b="1" dirty="0" err="1">
                <a:solidFill>
                  <a:schemeClr val="accent1">
                    <a:lumMod val="50000"/>
                  </a:schemeClr>
                </a:solidFill>
                <a:latin typeface="Comic Sans MS" pitchFamily="66" charset="0"/>
              </a:rPr>
              <a:t>lapisan</a:t>
            </a:r>
            <a:r>
              <a:rPr lang="en-US" sz="1000" b="1" dirty="0">
                <a:solidFill>
                  <a:schemeClr val="accent1">
                    <a:lumMod val="50000"/>
                  </a:schemeClr>
                </a:solidFill>
                <a:latin typeface="Comic Sans MS" pitchFamily="66" charset="0"/>
              </a:rPr>
              <a:t> </a:t>
            </a:r>
            <a:r>
              <a:rPr lang="en-US" sz="1000" b="1" dirty="0" err="1">
                <a:solidFill>
                  <a:schemeClr val="accent1">
                    <a:lumMod val="50000"/>
                  </a:schemeClr>
                </a:solidFill>
                <a:latin typeface="Comic Sans MS" pitchFamily="66" charset="0"/>
              </a:rPr>
              <a:t>bawah</a:t>
            </a:r>
            <a:r>
              <a:rPr lang="en-US" sz="1000" b="1" dirty="0">
                <a:solidFill>
                  <a:schemeClr val="accent1">
                    <a:lumMod val="50000"/>
                  </a:schemeClr>
                </a:solidFill>
                <a:latin typeface="Comic Sans MS" pitchFamily="66" charset="0"/>
              </a:rPr>
              <a:t> </a:t>
            </a:r>
            <a:r>
              <a:rPr lang="en-US" sz="1000" b="1" dirty="0" smtClean="0">
                <a:solidFill>
                  <a:schemeClr val="accent1">
                    <a:lumMod val="50000"/>
                  </a:schemeClr>
                </a:solidFill>
                <a:latin typeface="Comic Sans MS" pitchFamily="66" charset="0"/>
              </a:rPr>
              <a:t>(</a:t>
            </a:r>
            <a:r>
              <a:rPr lang="en-US" sz="1000" b="1" i="1" dirty="0" smtClean="0">
                <a:solidFill>
                  <a:schemeClr val="accent1">
                    <a:lumMod val="50000"/>
                  </a:schemeClr>
                </a:solidFill>
                <a:latin typeface="Comic Sans MS" pitchFamily="66" charset="0"/>
              </a:rPr>
              <a:t>Lower-upper </a:t>
            </a:r>
            <a:r>
              <a:rPr lang="en-US" sz="1000" b="1" i="1" dirty="0">
                <a:solidFill>
                  <a:schemeClr val="accent1">
                    <a:lumMod val="50000"/>
                  </a:schemeClr>
                </a:solidFill>
                <a:latin typeface="Comic Sans MS" pitchFamily="66" charset="0"/>
              </a:rPr>
              <a:t>class</a:t>
            </a:r>
            <a:r>
              <a:rPr lang="en-US" sz="1000" b="1" dirty="0">
                <a:solidFill>
                  <a:schemeClr val="accent1">
                    <a:lumMod val="50000"/>
                  </a:schemeClr>
                </a:solidFill>
                <a:latin typeface="Comic Sans MS" pitchFamily="66" charset="0"/>
              </a:rPr>
              <a:t>)</a:t>
            </a:r>
            <a:endParaRPr lang="id-ID" sz="1000" b="1" dirty="0">
              <a:solidFill>
                <a:schemeClr val="accent1">
                  <a:lumMod val="50000"/>
                </a:schemeClr>
              </a:solidFill>
              <a:latin typeface="Comic Sans MS" pitchFamily="66" charset="0"/>
            </a:endParaRPr>
          </a:p>
          <a:p>
            <a:pPr marL="171450" lvl="0" indent="-171450">
              <a:buFont typeface="Arial" pitchFamily="34" charset="0"/>
              <a:buChar char="•"/>
            </a:pPr>
            <a:r>
              <a:rPr lang="en-US" sz="1000" b="1" dirty="0" err="1" smtClean="0">
                <a:solidFill>
                  <a:schemeClr val="accent1">
                    <a:lumMod val="50000"/>
                  </a:schemeClr>
                </a:solidFill>
                <a:latin typeface="Comic Sans MS" pitchFamily="66" charset="0"/>
              </a:rPr>
              <a:t>Menengah</a:t>
            </a:r>
            <a:r>
              <a:rPr lang="en-US" sz="1000" b="1" dirty="0" smtClean="0">
                <a:solidFill>
                  <a:schemeClr val="accent1">
                    <a:lumMod val="50000"/>
                  </a:schemeClr>
                </a:solidFill>
                <a:latin typeface="Comic Sans MS" pitchFamily="66" charset="0"/>
              </a:rPr>
              <a:t> </a:t>
            </a:r>
            <a:r>
              <a:rPr lang="en-US" sz="1000" b="1" dirty="0" err="1">
                <a:solidFill>
                  <a:schemeClr val="accent1">
                    <a:lumMod val="50000"/>
                  </a:schemeClr>
                </a:solidFill>
                <a:latin typeface="Comic Sans MS" pitchFamily="66" charset="0"/>
              </a:rPr>
              <a:t>lapisan</a:t>
            </a:r>
            <a:r>
              <a:rPr lang="en-US" sz="1000" b="1" dirty="0">
                <a:solidFill>
                  <a:schemeClr val="accent1">
                    <a:lumMod val="50000"/>
                  </a:schemeClr>
                </a:solidFill>
                <a:latin typeface="Comic Sans MS" pitchFamily="66" charset="0"/>
              </a:rPr>
              <a:t> </a:t>
            </a:r>
            <a:r>
              <a:rPr lang="en-US" sz="1000" b="1" dirty="0" err="1">
                <a:solidFill>
                  <a:schemeClr val="accent1">
                    <a:lumMod val="50000"/>
                  </a:schemeClr>
                </a:solidFill>
                <a:latin typeface="Comic Sans MS" pitchFamily="66" charset="0"/>
              </a:rPr>
              <a:t>atas</a:t>
            </a:r>
            <a:r>
              <a:rPr lang="en-US" sz="1000" b="1" dirty="0">
                <a:solidFill>
                  <a:schemeClr val="accent1">
                    <a:lumMod val="50000"/>
                  </a:schemeClr>
                </a:solidFill>
                <a:latin typeface="Comic Sans MS" pitchFamily="66" charset="0"/>
              </a:rPr>
              <a:t> </a:t>
            </a:r>
            <a:r>
              <a:rPr lang="en-US" sz="1000" b="1" dirty="0" smtClean="0">
                <a:solidFill>
                  <a:schemeClr val="accent1">
                    <a:lumMod val="50000"/>
                  </a:schemeClr>
                </a:solidFill>
                <a:latin typeface="Comic Sans MS" pitchFamily="66" charset="0"/>
              </a:rPr>
              <a:t>(</a:t>
            </a:r>
            <a:r>
              <a:rPr lang="en-US" sz="1000" b="1" i="1" dirty="0" smtClean="0">
                <a:solidFill>
                  <a:schemeClr val="accent1">
                    <a:lumMod val="50000"/>
                  </a:schemeClr>
                </a:solidFill>
                <a:latin typeface="Comic Sans MS" pitchFamily="66" charset="0"/>
              </a:rPr>
              <a:t>Upper-middle </a:t>
            </a:r>
            <a:r>
              <a:rPr lang="en-US" sz="1000" b="1" i="1" dirty="0">
                <a:solidFill>
                  <a:schemeClr val="accent1">
                    <a:lumMod val="50000"/>
                  </a:schemeClr>
                </a:solidFill>
                <a:latin typeface="Comic Sans MS" pitchFamily="66" charset="0"/>
              </a:rPr>
              <a:t>class</a:t>
            </a:r>
            <a:r>
              <a:rPr lang="en-US" sz="1000" b="1" dirty="0">
                <a:solidFill>
                  <a:schemeClr val="accent1">
                    <a:lumMod val="50000"/>
                  </a:schemeClr>
                </a:solidFill>
                <a:latin typeface="Comic Sans MS" pitchFamily="66" charset="0"/>
              </a:rPr>
              <a:t>)</a:t>
            </a:r>
            <a:endParaRPr lang="id-ID" sz="1000" b="1" dirty="0">
              <a:solidFill>
                <a:schemeClr val="accent1">
                  <a:lumMod val="50000"/>
                </a:schemeClr>
              </a:solidFill>
              <a:latin typeface="Comic Sans MS" pitchFamily="66" charset="0"/>
            </a:endParaRPr>
          </a:p>
          <a:p>
            <a:pPr marL="171450" lvl="0" indent="-171450">
              <a:buFont typeface="Arial" pitchFamily="34" charset="0"/>
              <a:buChar char="•"/>
            </a:pPr>
            <a:r>
              <a:rPr lang="en-US" sz="1000" b="1" dirty="0" err="1" smtClean="0">
                <a:solidFill>
                  <a:schemeClr val="accent1">
                    <a:lumMod val="50000"/>
                  </a:schemeClr>
                </a:solidFill>
                <a:latin typeface="Comic Sans MS" pitchFamily="66" charset="0"/>
              </a:rPr>
              <a:t>Menengah</a:t>
            </a:r>
            <a:r>
              <a:rPr lang="id-ID" sz="1000" b="1" dirty="0" smtClean="0">
                <a:solidFill>
                  <a:schemeClr val="accent1">
                    <a:lumMod val="50000"/>
                  </a:schemeClr>
                </a:solidFill>
                <a:latin typeface="Comic Sans MS" pitchFamily="66" charset="0"/>
              </a:rPr>
              <a:t> </a:t>
            </a:r>
            <a:r>
              <a:rPr lang="en-US" sz="1000" b="1" dirty="0" err="1">
                <a:solidFill>
                  <a:schemeClr val="accent1">
                    <a:lumMod val="50000"/>
                  </a:schemeClr>
                </a:solidFill>
                <a:latin typeface="Comic Sans MS" pitchFamily="66" charset="0"/>
              </a:rPr>
              <a:t>lapisan</a:t>
            </a:r>
            <a:r>
              <a:rPr lang="en-US" sz="1000" b="1" dirty="0">
                <a:solidFill>
                  <a:schemeClr val="accent1">
                    <a:lumMod val="50000"/>
                  </a:schemeClr>
                </a:solidFill>
                <a:latin typeface="Comic Sans MS" pitchFamily="66" charset="0"/>
              </a:rPr>
              <a:t> </a:t>
            </a:r>
            <a:r>
              <a:rPr lang="en-US" sz="1000" b="1" dirty="0" err="1">
                <a:solidFill>
                  <a:schemeClr val="accent1">
                    <a:lumMod val="50000"/>
                  </a:schemeClr>
                </a:solidFill>
                <a:latin typeface="Comic Sans MS" pitchFamily="66" charset="0"/>
              </a:rPr>
              <a:t>bawah</a:t>
            </a:r>
            <a:r>
              <a:rPr lang="en-US" sz="1000" b="1" dirty="0">
                <a:solidFill>
                  <a:schemeClr val="accent1">
                    <a:lumMod val="50000"/>
                  </a:schemeClr>
                </a:solidFill>
                <a:latin typeface="Comic Sans MS" pitchFamily="66" charset="0"/>
              </a:rPr>
              <a:t> </a:t>
            </a:r>
            <a:r>
              <a:rPr lang="en-US" sz="1000" b="1" dirty="0" smtClean="0">
                <a:solidFill>
                  <a:schemeClr val="accent1">
                    <a:lumMod val="50000"/>
                  </a:schemeClr>
                </a:solidFill>
                <a:latin typeface="Comic Sans MS" pitchFamily="66" charset="0"/>
              </a:rPr>
              <a:t>(</a:t>
            </a:r>
            <a:r>
              <a:rPr lang="en-US" sz="1000" b="1" i="1" dirty="0" smtClean="0">
                <a:solidFill>
                  <a:schemeClr val="accent1">
                    <a:lumMod val="50000"/>
                  </a:schemeClr>
                </a:solidFill>
                <a:latin typeface="Comic Sans MS" pitchFamily="66" charset="0"/>
              </a:rPr>
              <a:t>Lower-middle </a:t>
            </a:r>
            <a:r>
              <a:rPr lang="en-US" sz="1000" b="1" i="1" dirty="0">
                <a:solidFill>
                  <a:schemeClr val="accent1">
                    <a:lumMod val="50000"/>
                  </a:schemeClr>
                </a:solidFill>
                <a:latin typeface="Comic Sans MS" pitchFamily="66" charset="0"/>
              </a:rPr>
              <a:t>class)</a:t>
            </a:r>
            <a:endParaRPr lang="id-ID" sz="1000" b="1" dirty="0">
              <a:solidFill>
                <a:schemeClr val="accent1">
                  <a:lumMod val="50000"/>
                </a:schemeClr>
              </a:solidFill>
              <a:latin typeface="Comic Sans MS" pitchFamily="66" charset="0"/>
            </a:endParaRPr>
          </a:p>
          <a:p>
            <a:pPr marL="171450" lvl="0" indent="-171450">
              <a:buFont typeface="Arial" pitchFamily="34" charset="0"/>
              <a:buChar char="•"/>
            </a:pPr>
            <a:r>
              <a:rPr lang="en-US" sz="1000" b="1" dirty="0" err="1" smtClean="0">
                <a:solidFill>
                  <a:schemeClr val="accent1">
                    <a:lumMod val="50000"/>
                  </a:schemeClr>
                </a:solidFill>
                <a:latin typeface="Comic Sans MS" pitchFamily="66" charset="0"/>
              </a:rPr>
              <a:t>Bawah</a:t>
            </a:r>
            <a:r>
              <a:rPr lang="en-US" sz="1000" b="1" dirty="0" smtClean="0">
                <a:solidFill>
                  <a:schemeClr val="accent1">
                    <a:lumMod val="50000"/>
                  </a:schemeClr>
                </a:solidFill>
                <a:latin typeface="Comic Sans MS" pitchFamily="66" charset="0"/>
              </a:rPr>
              <a:t> </a:t>
            </a:r>
            <a:r>
              <a:rPr lang="en-US" sz="1000" b="1" dirty="0" err="1">
                <a:solidFill>
                  <a:schemeClr val="accent1">
                    <a:lumMod val="50000"/>
                  </a:schemeClr>
                </a:solidFill>
                <a:latin typeface="Comic Sans MS" pitchFamily="66" charset="0"/>
              </a:rPr>
              <a:t>lapisan</a:t>
            </a:r>
            <a:r>
              <a:rPr lang="en-US" sz="1000" b="1" dirty="0">
                <a:solidFill>
                  <a:schemeClr val="accent1">
                    <a:lumMod val="50000"/>
                  </a:schemeClr>
                </a:solidFill>
                <a:latin typeface="Comic Sans MS" pitchFamily="66" charset="0"/>
              </a:rPr>
              <a:t> </a:t>
            </a:r>
            <a:r>
              <a:rPr lang="en-US" sz="1000" b="1" dirty="0" err="1">
                <a:solidFill>
                  <a:schemeClr val="accent1">
                    <a:lumMod val="50000"/>
                  </a:schemeClr>
                </a:solidFill>
                <a:latin typeface="Comic Sans MS" pitchFamily="66" charset="0"/>
              </a:rPr>
              <a:t>atas</a:t>
            </a:r>
            <a:r>
              <a:rPr lang="en-US" sz="1000" b="1" dirty="0">
                <a:solidFill>
                  <a:schemeClr val="accent1">
                    <a:lumMod val="50000"/>
                  </a:schemeClr>
                </a:solidFill>
                <a:latin typeface="Comic Sans MS" pitchFamily="66" charset="0"/>
              </a:rPr>
              <a:t> </a:t>
            </a:r>
            <a:r>
              <a:rPr lang="en-US" sz="1000" b="1" dirty="0" smtClean="0">
                <a:solidFill>
                  <a:schemeClr val="accent1">
                    <a:lumMod val="50000"/>
                  </a:schemeClr>
                </a:solidFill>
                <a:latin typeface="Comic Sans MS" pitchFamily="66" charset="0"/>
              </a:rPr>
              <a:t>(</a:t>
            </a:r>
            <a:r>
              <a:rPr lang="en-US" sz="1000" b="1" i="1" dirty="0" smtClean="0">
                <a:solidFill>
                  <a:schemeClr val="accent1">
                    <a:lumMod val="50000"/>
                  </a:schemeClr>
                </a:solidFill>
                <a:latin typeface="Comic Sans MS" pitchFamily="66" charset="0"/>
              </a:rPr>
              <a:t>Upper </a:t>
            </a:r>
            <a:r>
              <a:rPr lang="en-US" sz="1000" b="1" i="1" dirty="0">
                <a:solidFill>
                  <a:schemeClr val="accent1">
                    <a:lumMod val="50000"/>
                  </a:schemeClr>
                </a:solidFill>
                <a:latin typeface="Comic Sans MS" pitchFamily="66" charset="0"/>
              </a:rPr>
              <a:t>lower class)</a:t>
            </a:r>
            <a:endParaRPr lang="id-ID" sz="1000" b="1" i="1" dirty="0">
              <a:solidFill>
                <a:schemeClr val="accent1">
                  <a:lumMod val="50000"/>
                </a:schemeClr>
              </a:solidFill>
              <a:latin typeface="Comic Sans MS" pitchFamily="66" charset="0"/>
            </a:endParaRPr>
          </a:p>
          <a:p>
            <a:pPr marL="171450" lvl="0" indent="-171450">
              <a:buFont typeface="Arial" pitchFamily="34" charset="0"/>
              <a:buChar char="•"/>
            </a:pPr>
            <a:r>
              <a:rPr lang="en-US" sz="1000" b="1" dirty="0" err="1" smtClean="0">
                <a:solidFill>
                  <a:schemeClr val="accent1">
                    <a:lumMod val="50000"/>
                  </a:schemeClr>
                </a:solidFill>
                <a:latin typeface="Comic Sans MS" pitchFamily="66" charset="0"/>
              </a:rPr>
              <a:t>Bawah-lapisan</a:t>
            </a:r>
            <a:r>
              <a:rPr lang="en-US" sz="1000" b="1" dirty="0" smtClean="0">
                <a:solidFill>
                  <a:schemeClr val="accent1">
                    <a:lumMod val="50000"/>
                  </a:schemeClr>
                </a:solidFill>
                <a:latin typeface="Comic Sans MS" pitchFamily="66" charset="0"/>
              </a:rPr>
              <a:t> </a:t>
            </a:r>
            <a:r>
              <a:rPr lang="en-US" sz="1000" b="1" dirty="0" err="1">
                <a:solidFill>
                  <a:schemeClr val="accent1">
                    <a:lumMod val="50000"/>
                  </a:schemeClr>
                </a:solidFill>
                <a:latin typeface="Comic Sans MS" pitchFamily="66" charset="0"/>
              </a:rPr>
              <a:t>bawah</a:t>
            </a:r>
            <a:r>
              <a:rPr lang="en-US" sz="1000" b="1" dirty="0">
                <a:solidFill>
                  <a:schemeClr val="accent1">
                    <a:lumMod val="50000"/>
                  </a:schemeClr>
                </a:solidFill>
                <a:latin typeface="Comic Sans MS" pitchFamily="66" charset="0"/>
              </a:rPr>
              <a:t> </a:t>
            </a:r>
            <a:r>
              <a:rPr lang="en-US" sz="1000" b="1" dirty="0" smtClean="0">
                <a:solidFill>
                  <a:schemeClr val="accent1">
                    <a:lumMod val="50000"/>
                  </a:schemeClr>
                </a:solidFill>
                <a:latin typeface="Comic Sans MS" pitchFamily="66" charset="0"/>
              </a:rPr>
              <a:t>(</a:t>
            </a:r>
            <a:r>
              <a:rPr lang="en-US" sz="1000" b="1" i="1" dirty="0" smtClean="0">
                <a:solidFill>
                  <a:schemeClr val="accent1">
                    <a:lumMod val="50000"/>
                  </a:schemeClr>
                </a:solidFill>
                <a:latin typeface="Comic Sans MS" pitchFamily="66" charset="0"/>
              </a:rPr>
              <a:t>Lower-lower </a:t>
            </a:r>
            <a:r>
              <a:rPr lang="en-US" sz="1000" b="1" i="1" dirty="0">
                <a:solidFill>
                  <a:schemeClr val="accent1">
                    <a:lumMod val="50000"/>
                  </a:schemeClr>
                </a:solidFill>
                <a:latin typeface="Comic Sans MS" pitchFamily="66" charset="0"/>
              </a:rPr>
              <a:t>class)</a:t>
            </a:r>
            <a:endParaRPr lang="id-ID" sz="1000" b="1" dirty="0">
              <a:solidFill>
                <a:schemeClr val="accent1">
                  <a:lumMod val="50000"/>
                </a:schemeClr>
              </a:solidFill>
              <a:latin typeface="Comic Sans MS" pitchFamily="66" charset="0"/>
            </a:endParaRPr>
          </a:p>
        </p:txBody>
      </p:sp>
      <p:sp>
        <p:nvSpPr>
          <p:cNvPr id="14" name="Rectangle 13"/>
          <p:cNvSpPr/>
          <p:nvPr/>
        </p:nvSpPr>
        <p:spPr>
          <a:xfrm>
            <a:off x="1043608" y="33170"/>
            <a:ext cx="1656184" cy="1323439"/>
          </a:xfrm>
          <a:prstGeom prst="rect">
            <a:avLst/>
          </a:prstGeom>
        </p:spPr>
        <p:txBody>
          <a:bodyPr wrap="square">
            <a:spAutoFit/>
          </a:bodyPr>
          <a:lstStyle/>
          <a:p>
            <a:pPr marL="171450" indent="-171450">
              <a:buFont typeface="Arial" pitchFamily="34" charset="0"/>
              <a:buChar char="•"/>
            </a:pPr>
            <a:r>
              <a:rPr lang="id-ID" sz="1000" b="1" dirty="0">
                <a:solidFill>
                  <a:schemeClr val="accent4">
                    <a:lumMod val="50000"/>
                  </a:schemeClr>
                </a:solidFill>
                <a:latin typeface="Comic Sans MS" pitchFamily="66" charset="0"/>
              </a:rPr>
              <a:t>Benar-benar rendah</a:t>
            </a:r>
          </a:p>
          <a:p>
            <a:pPr marL="171450" indent="-171450">
              <a:buFont typeface="Arial" pitchFamily="34" charset="0"/>
              <a:buChar char="•"/>
            </a:pPr>
            <a:r>
              <a:rPr lang="id-ID" sz="1000" b="1" dirty="0">
                <a:solidFill>
                  <a:schemeClr val="accent4">
                    <a:lumMod val="50000"/>
                  </a:schemeClr>
                </a:solidFill>
                <a:latin typeface="Comic Sans MS" pitchFamily="66" charset="0"/>
              </a:rPr>
              <a:t>Rendah</a:t>
            </a:r>
          </a:p>
          <a:p>
            <a:pPr marL="171450" indent="-171450">
              <a:buFont typeface="Arial" pitchFamily="34" charset="0"/>
              <a:buChar char="•"/>
            </a:pPr>
            <a:r>
              <a:rPr lang="id-ID" sz="1000" b="1" dirty="0">
                <a:solidFill>
                  <a:schemeClr val="accent4">
                    <a:lumMod val="50000"/>
                  </a:schemeClr>
                </a:solidFill>
                <a:latin typeface="Comic Sans MS" pitchFamily="66" charset="0"/>
              </a:rPr>
              <a:t>Kelas pekerja</a:t>
            </a:r>
          </a:p>
          <a:p>
            <a:pPr marL="171450" indent="-171450">
              <a:buFont typeface="Arial" pitchFamily="34" charset="0"/>
              <a:buChar char="•"/>
            </a:pPr>
            <a:r>
              <a:rPr lang="id-ID" sz="1000" b="1" dirty="0">
                <a:solidFill>
                  <a:schemeClr val="accent4">
                    <a:lumMod val="50000"/>
                  </a:schemeClr>
                </a:solidFill>
                <a:latin typeface="Comic Sans MS" pitchFamily="66" charset="0"/>
              </a:rPr>
              <a:t>Menengah bawah</a:t>
            </a:r>
          </a:p>
          <a:p>
            <a:pPr marL="171450" indent="-171450">
              <a:buFont typeface="Arial" pitchFamily="34" charset="0"/>
              <a:buChar char="•"/>
            </a:pPr>
            <a:r>
              <a:rPr lang="id-ID" sz="1000" b="1" dirty="0">
                <a:solidFill>
                  <a:schemeClr val="accent4">
                    <a:lumMod val="50000"/>
                  </a:schemeClr>
                </a:solidFill>
                <a:latin typeface="Comic Sans MS" pitchFamily="66" charset="0"/>
              </a:rPr>
              <a:t>Menengah atas</a:t>
            </a:r>
          </a:p>
          <a:p>
            <a:pPr marL="171450" indent="-171450">
              <a:buFont typeface="Arial" pitchFamily="34" charset="0"/>
              <a:buChar char="•"/>
            </a:pPr>
            <a:r>
              <a:rPr lang="id-ID" sz="1000" b="1" dirty="0">
                <a:solidFill>
                  <a:schemeClr val="accent4">
                    <a:lumMod val="50000"/>
                  </a:schemeClr>
                </a:solidFill>
                <a:latin typeface="Comic Sans MS" pitchFamily="66" charset="0"/>
              </a:rPr>
              <a:t>Atas rendah</a:t>
            </a:r>
          </a:p>
          <a:p>
            <a:pPr marL="171450" indent="-171450">
              <a:buFont typeface="Arial" pitchFamily="34" charset="0"/>
              <a:buChar char="•"/>
            </a:pPr>
            <a:r>
              <a:rPr lang="id-ID" sz="1000" b="1" dirty="0">
                <a:solidFill>
                  <a:schemeClr val="accent4">
                    <a:lumMod val="50000"/>
                  </a:schemeClr>
                </a:solidFill>
                <a:latin typeface="Comic Sans MS" pitchFamily="66" charset="0"/>
              </a:rPr>
              <a:t>Atas</a:t>
            </a:r>
          </a:p>
          <a:p>
            <a:pPr marL="171450" indent="-171450">
              <a:buFont typeface="Arial" pitchFamily="34" charset="0"/>
              <a:buChar char="•"/>
            </a:pPr>
            <a:r>
              <a:rPr lang="id-ID" sz="1000" b="1" dirty="0">
                <a:solidFill>
                  <a:schemeClr val="accent4">
                    <a:lumMod val="50000"/>
                  </a:schemeClr>
                </a:solidFill>
                <a:latin typeface="Comic Sans MS" pitchFamily="66" charset="0"/>
              </a:rPr>
              <a:t>Benar-benar atas.</a:t>
            </a:r>
          </a:p>
        </p:txBody>
      </p:sp>
      <p:sp>
        <p:nvSpPr>
          <p:cNvPr id="17" name="Oval Callout 16"/>
          <p:cNvSpPr/>
          <p:nvPr/>
        </p:nvSpPr>
        <p:spPr>
          <a:xfrm>
            <a:off x="6732240" y="507747"/>
            <a:ext cx="2256672" cy="954592"/>
          </a:xfrm>
          <a:prstGeom prst="wedgeEllipseCallout">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a:solidFill>
                  <a:schemeClr val="accent5">
                    <a:lumMod val="50000"/>
                  </a:schemeClr>
                </a:solidFill>
                <a:latin typeface="Comic Sans MS" pitchFamily="66" charset="0"/>
              </a:rPr>
              <a:t>Kategori </a:t>
            </a:r>
            <a:r>
              <a:rPr lang="en-US" b="1" dirty="0">
                <a:solidFill>
                  <a:schemeClr val="accent5">
                    <a:lumMod val="50000"/>
                  </a:schemeClr>
                </a:solidFill>
                <a:latin typeface="Comic Sans MS" pitchFamily="66" charset="0"/>
              </a:rPr>
              <a:t>K</a:t>
            </a:r>
            <a:r>
              <a:rPr lang="id-ID" b="1" dirty="0">
                <a:solidFill>
                  <a:schemeClr val="accent5">
                    <a:lumMod val="50000"/>
                  </a:schemeClr>
                </a:solidFill>
                <a:latin typeface="Comic Sans MS" pitchFamily="66" charset="0"/>
              </a:rPr>
              <a:t>elas </a:t>
            </a:r>
            <a:r>
              <a:rPr lang="en-US" b="1" dirty="0">
                <a:solidFill>
                  <a:schemeClr val="accent5">
                    <a:lumMod val="50000"/>
                  </a:schemeClr>
                </a:solidFill>
                <a:latin typeface="Comic Sans MS" pitchFamily="66" charset="0"/>
              </a:rPr>
              <a:t>S</a:t>
            </a:r>
            <a:r>
              <a:rPr lang="id-ID" b="1" dirty="0">
                <a:solidFill>
                  <a:schemeClr val="accent5">
                    <a:lumMod val="50000"/>
                  </a:schemeClr>
                </a:solidFill>
                <a:latin typeface="Comic Sans MS" pitchFamily="66" charset="0"/>
              </a:rPr>
              <a:t>osial</a:t>
            </a:r>
            <a:endParaRPr lang="id-ID" dirty="0"/>
          </a:p>
        </p:txBody>
      </p:sp>
    </p:spTree>
    <p:extLst>
      <p:ext uri="{BB962C8B-B14F-4D97-AF65-F5344CB8AC3E}">
        <p14:creationId xmlns:p14="http://schemas.microsoft.com/office/powerpoint/2010/main" val="16675981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D:\WINA\NGAJAR\UMA\TEMPLATE PPT\544162_Cozy HelloRF.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80512" cy="516403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Content Placeholder 4"/>
          <p:cNvGraphicFramePr>
            <a:graphicFrameLocks noGrp="1"/>
          </p:cNvGraphicFramePr>
          <p:nvPr>
            <p:ph idx="1"/>
            <p:extLst>
              <p:ext uri="{D42A27DB-BD31-4B8C-83A1-F6EECF244321}">
                <p14:modId xmlns:p14="http://schemas.microsoft.com/office/powerpoint/2010/main" val="2714494183"/>
              </p:ext>
            </p:extLst>
          </p:nvPr>
        </p:nvGraphicFramePr>
        <p:xfrm>
          <a:off x="1475656" y="0"/>
          <a:ext cx="5760640" cy="5143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5076056" y="62503"/>
            <a:ext cx="3168352" cy="553998"/>
          </a:xfrm>
          <a:prstGeom prst="rect">
            <a:avLst/>
          </a:prstGeom>
        </p:spPr>
        <p:txBody>
          <a:bodyPr wrap="square">
            <a:spAutoFit/>
          </a:bodyPr>
          <a:lstStyle/>
          <a:p>
            <a:r>
              <a:rPr lang="en-US" sz="1000" b="1" dirty="0" err="1">
                <a:solidFill>
                  <a:schemeClr val="accent5">
                    <a:lumMod val="50000"/>
                  </a:schemeClr>
                </a:solidFill>
                <a:latin typeface="Comic Sans MS" pitchFamily="66" charset="0"/>
              </a:rPr>
              <a:t>Sangat</a:t>
            </a:r>
            <a:r>
              <a:rPr lang="en-US" sz="1000" b="1" dirty="0">
                <a:solidFill>
                  <a:schemeClr val="accent5">
                    <a:lumMod val="50000"/>
                  </a:schemeClr>
                </a:solidFill>
                <a:latin typeface="Comic Sans MS" pitchFamily="66" charset="0"/>
              </a:rPr>
              <a:t> </a:t>
            </a:r>
            <a:r>
              <a:rPr lang="en-US" sz="1000" b="1" dirty="0" err="1">
                <a:solidFill>
                  <a:schemeClr val="accent5">
                    <a:lumMod val="50000"/>
                  </a:schemeClr>
                </a:solidFill>
                <a:latin typeface="Comic Sans MS" pitchFamily="66" charset="0"/>
              </a:rPr>
              <a:t>mempengaruhi</a:t>
            </a:r>
            <a:r>
              <a:rPr lang="en-US" sz="1000" b="1" dirty="0">
                <a:solidFill>
                  <a:schemeClr val="accent5">
                    <a:lumMod val="50000"/>
                  </a:schemeClr>
                </a:solidFill>
                <a:latin typeface="Comic Sans MS" pitchFamily="66" charset="0"/>
              </a:rPr>
              <a:t> </a:t>
            </a:r>
            <a:r>
              <a:rPr lang="en-US" sz="1000" b="1" dirty="0" err="1">
                <a:solidFill>
                  <a:schemeClr val="accent5">
                    <a:lumMod val="50000"/>
                  </a:schemeClr>
                </a:solidFill>
                <a:latin typeface="Comic Sans MS" pitchFamily="66" charset="0"/>
              </a:rPr>
              <a:t>gaya</a:t>
            </a:r>
            <a:r>
              <a:rPr lang="en-US" sz="1000" b="1" dirty="0">
                <a:solidFill>
                  <a:schemeClr val="accent5">
                    <a:lumMod val="50000"/>
                  </a:schemeClr>
                </a:solidFill>
                <a:latin typeface="Comic Sans MS" pitchFamily="66" charset="0"/>
              </a:rPr>
              <a:t> </a:t>
            </a:r>
            <a:r>
              <a:rPr lang="en-US" sz="1000" b="1" dirty="0" err="1">
                <a:solidFill>
                  <a:schemeClr val="accent5">
                    <a:lumMod val="50000"/>
                  </a:schemeClr>
                </a:solidFill>
                <a:latin typeface="Comic Sans MS" pitchFamily="66" charset="0"/>
              </a:rPr>
              <a:t>hidup</a:t>
            </a:r>
            <a:r>
              <a:rPr lang="en-US" sz="1000" b="1" dirty="0">
                <a:solidFill>
                  <a:schemeClr val="accent5">
                    <a:lumMod val="50000"/>
                  </a:schemeClr>
                </a:solidFill>
                <a:latin typeface="Comic Sans MS" pitchFamily="66" charset="0"/>
              </a:rPr>
              <a:t> </a:t>
            </a:r>
            <a:r>
              <a:rPr lang="en-US" sz="1000" b="1" dirty="0" err="1">
                <a:solidFill>
                  <a:schemeClr val="accent5">
                    <a:lumMod val="50000"/>
                  </a:schemeClr>
                </a:solidFill>
                <a:latin typeface="Comic Sans MS" pitchFamily="66" charset="0"/>
              </a:rPr>
              <a:t>dan</a:t>
            </a:r>
            <a:r>
              <a:rPr lang="en-US" sz="1000" b="1" dirty="0">
                <a:solidFill>
                  <a:schemeClr val="accent5">
                    <a:lumMod val="50000"/>
                  </a:schemeClr>
                </a:solidFill>
                <a:latin typeface="Comic Sans MS" pitchFamily="66" charset="0"/>
              </a:rPr>
              <a:t> </a:t>
            </a:r>
            <a:r>
              <a:rPr lang="en-US" sz="1000" b="1" dirty="0" err="1">
                <a:solidFill>
                  <a:schemeClr val="accent5">
                    <a:lumMod val="50000"/>
                  </a:schemeClr>
                </a:solidFill>
                <a:latin typeface="Comic Sans MS" pitchFamily="66" charset="0"/>
              </a:rPr>
              <a:t>satu-satunya</a:t>
            </a:r>
            <a:r>
              <a:rPr lang="en-US" sz="1000" b="1" dirty="0">
                <a:solidFill>
                  <a:schemeClr val="accent5">
                    <a:lumMod val="50000"/>
                  </a:schemeClr>
                </a:solidFill>
                <a:latin typeface="Comic Sans MS" pitchFamily="66" charset="0"/>
              </a:rPr>
              <a:t> basis </a:t>
            </a:r>
            <a:r>
              <a:rPr lang="en-US" sz="1000" b="1" dirty="0" err="1">
                <a:solidFill>
                  <a:schemeClr val="accent5">
                    <a:lumMod val="50000"/>
                  </a:schemeClr>
                </a:solidFill>
                <a:latin typeface="Comic Sans MS" pitchFamily="66" charset="0"/>
              </a:rPr>
              <a:t>terpenting</a:t>
            </a:r>
            <a:r>
              <a:rPr lang="en-US" sz="1000" b="1" dirty="0">
                <a:solidFill>
                  <a:schemeClr val="accent5">
                    <a:lumMod val="50000"/>
                  </a:schemeClr>
                </a:solidFill>
                <a:latin typeface="Comic Sans MS" pitchFamily="66" charset="0"/>
              </a:rPr>
              <a:t> </a:t>
            </a:r>
            <a:r>
              <a:rPr lang="en-US" sz="1000" b="1" dirty="0" err="1">
                <a:solidFill>
                  <a:schemeClr val="accent5">
                    <a:lumMod val="50000"/>
                  </a:schemeClr>
                </a:solidFill>
                <a:latin typeface="Comic Sans MS" pitchFamily="66" charset="0"/>
              </a:rPr>
              <a:t>untuk</a:t>
            </a:r>
            <a:r>
              <a:rPr lang="en-US" sz="1000" b="1" dirty="0">
                <a:solidFill>
                  <a:schemeClr val="accent5">
                    <a:lumMod val="50000"/>
                  </a:schemeClr>
                </a:solidFill>
                <a:latin typeface="Comic Sans MS" pitchFamily="66" charset="0"/>
              </a:rPr>
              <a:t> </a:t>
            </a:r>
            <a:r>
              <a:rPr lang="en-US" sz="1000" b="1" dirty="0" err="1">
                <a:solidFill>
                  <a:schemeClr val="accent5">
                    <a:lumMod val="50000"/>
                  </a:schemeClr>
                </a:solidFill>
                <a:latin typeface="Comic Sans MS" pitchFamily="66" charset="0"/>
              </a:rPr>
              <a:t>menyampaikan</a:t>
            </a:r>
            <a:r>
              <a:rPr lang="en-US" sz="1000" b="1" dirty="0">
                <a:solidFill>
                  <a:schemeClr val="accent5">
                    <a:lumMod val="50000"/>
                  </a:schemeClr>
                </a:solidFill>
                <a:latin typeface="Comic Sans MS" pitchFamily="66" charset="0"/>
              </a:rPr>
              <a:t> </a:t>
            </a:r>
            <a:r>
              <a:rPr lang="en-US" sz="1000" b="1" dirty="0" err="1">
                <a:solidFill>
                  <a:schemeClr val="accent5">
                    <a:lumMod val="50000"/>
                  </a:schemeClr>
                </a:solidFill>
                <a:latin typeface="Comic Sans MS" pitchFamily="66" charset="0"/>
              </a:rPr>
              <a:t>prestise</a:t>
            </a:r>
            <a:r>
              <a:rPr lang="en-US" sz="1000" b="1" dirty="0">
                <a:solidFill>
                  <a:schemeClr val="accent5">
                    <a:lumMod val="50000"/>
                  </a:schemeClr>
                </a:solidFill>
                <a:latin typeface="Comic Sans MS" pitchFamily="66" charset="0"/>
              </a:rPr>
              <a:t>, </a:t>
            </a:r>
            <a:r>
              <a:rPr lang="en-US" sz="1000" b="1" dirty="0" err="1">
                <a:solidFill>
                  <a:schemeClr val="accent5">
                    <a:lumMod val="50000"/>
                  </a:schemeClr>
                </a:solidFill>
                <a:latin typeface="Comic Sans MS" pitchFamily="66" charset="0"/>
              </a:rPr>
              <a:t>kehormatan</a:t>
            </a:r>
            <a:r>
              <a:rPr lang="en-US" sz="1000" b="1" dirty="0">
                <a:solidFill>
                  <a:schemeClr val="accent5">
                    <a:lumMod val="50000"/>
                  </a:schemeClr>
                </a:solidFill>
                <a:latin typeface="Comic Sans MS" pitchFamily="66" charset="0"/>
              </a:rPr>
              <a:t> </a:t>
            </a:r>
            <a:r>
              <a:rPr lang="en-US" sz="1000" b="1" dirty="0" err="1">
                <a:solidFill>
                  <a:schemeClr val="accent5">
                    <a:lumMod val="50000"/>
                  </a:schemeClr>
                </a:solidFill>
                <a:latin typeface="Comic Sans MS" pitchFamily="66" charset="0"/>
              </a:rPr>
              <a:t>dan</a:t>
            </a:r>
            <a:r>
              <a:rPr lang="en-US" sz="1000" b="1" dirty="0">
                <a:solidFill>
                  <a:schemeClr val="accent5">
                    <a:lumMod val="50000"/>
                  </a:schemeClr>
                </a:solidFill>
                <a:latin typeface="Comic Sans MS" pitchFamily="66" charset="0"/>
              </a:rPr>
              <a:t> </a:t>
            </a:r>
            <a:r>
              <a:rPr lang="en-US" sz="1000" b="1" dirty="0" err="1">
                <a:solidFill>
                  <a:schemeClr val="accent5">
                    <a:lumMod val="50000"/>
                  </a:schemeClr>
                </a:solidFill>
                <a:latin typeface="Comic Sans MS" pitchFamily="66" charset="0"/>
              </a:rPr>
              <a:t>respek</a:t>
            </a:r>
            <a:r>
              <a:rPr lang="en-US" sz="1000" b="1" dirty="0">
                <a:solidFill>
                  <a:schemeClr val="accent5">
                    <a:lumMod val="50000"/>
                  </a:schemeClr>
                </a:solidFill>
                <a:latin typeface="Comic Sans MS" pitchFamily="66" charset="0"/>
              </a:rPr>
              <a:t>.</a:t>
            </a:r>
            <a:endParaRPr lang="id-ID" sz="1000" b="1" dirty="0"/>
          </a:p>
        </p:txBody>
      </p:sp>
      <p:sp>
        <p:nvSpPr>
          <p:cNvPr id="8" name="Rectangle 7"/>
          <p:cNvSpPr/>
          <p:nvPr/>
        </p:nvSpPr>
        <p:spPr>
          <a:xfrm>
            <a:off x="6300192" y="1862411"/>
            <a:ext cx="2699792" cy="707886"/>
          </a:xfrm>
          <a:prstGeom prst="rect">
            <a:avLst/>
          </a:prstGeom>
        </p:spPr>
        <p:txBody>
          <a:bodyPr wrap="square">
            <a:spAutoFit/>
          </a:bodyPr>
          <a:lstStyle/>
          <a:p>
            <a:r>
              <a:rPr lang="en-US" sz="1000" b="1" dirty="0" err="1">
                <a:solidFill>
                  <a:schemeClr val="accent5">
                    <a:lumMod val="50000"/>
                  </a:schemeClr>
                </a:solidFill>
                <a:latin typeface="Comic Sans MS" pitchFamily="66" charset="0"/>
              </a:rPr>
              <a:t>Individu</a:t>
            </a:r>
            <a:r>
              <a:rPr lang="en-US" sz="1000" b="1" dirty="0">
                <a:solidFill>
                  <a:schemeClr val="accent5">
                    <a:lumMod val="50000"/>
                  </a:schemeClr>
                </a:solidFill>
                <a:latin typeface="Comic Sans MS" pitchFamily="66" charset="0"/>
              </a:rPr>
              <a:t> yang </a:t>
            </a:r>
            <a:r>
              <a:rPr lang="en-US" sz="1000" b="1" dirty="0" err="1">
                <a:solidFill>
                  <a:schemeClr val="accent5">
                    <a:lumMod val="50000"/>
                  </a:schemeClr>
                </a:solidFill>
                <a:latin typeface="Comic Sans MS" pitchFamily="66" charset="0"/>
              </a:rPr>
              <a:t>berhasil</a:t>
            </a:r>
            <a:r>
              <a:rPr lang="en-US" sz="1000" b="1" dirty="0">
                <a:solidFill>
                  <a:schemeClr val="accent5">
                    <a:lumMod val="50000"/>
                  </a:schemeClr>
                </a:solidFill>
                <a:latin typeface="Comic Sans MS" pitchFamily="66" charset="0"/>
              </a:rPr>
              <a:t>/</a:t>
            </a:r>
            <a:r>
              <a:rPr lang="en-US" sz="1000" b="1" dirty="0" err="1">
                <a:solidFill>
                  <a:schemeClr val="accent5">
                    <a:lumMod val="50000"/>
                  </a:schemeClr>
                </a:solidFill>
                <a:latin typeface="Comic Sans MS" pitchFamily="66" charset="0"/>
              </a:rPr>
              <a:t>bereputasi</a:t>
            </a:r>
            <a:r>
              <a:rPr lang="en-US" sz="1000" b="1" dirty="0">
                <a:solidFill>
                  <a:schemeClr val="accent5">
                    <a:lumMod val="50000"/>
                  </a:schemeClr>
                </a:solidFill>
                <a:latin typeface="Comic Sans MS" pitchFamily="66" charset="0"/>
              </a:rPr>
              <a:t> </a:t>
            </a:r>
            <a:r>
              <a:rPr lang="en-US" sz="1000" b="1" dirty="0" err="1">
                <a:solidFill>
                  <a:schemeClr val="accent5">
                    <a:lumMod val="50000"/>
                  </a:schemeClr>
                </a:solidFill>
                <a:latin typeface="Comic Sans MS" pitchFamily="66" charset="0"/>
              </a:rPr>
              <a:t>baik</a:t>
            </a:r>
            <a:r>
              <a:rPr lang="en-US" sz="1000" b="1" dirty="0">
                <a:solidFill>
                  <a:schemeClr val="accent5">
                    <a:lumMod val="50000"/>
                  </a:schemeClr>
                </a:solidFill>
                <a:latin typeface="Comic Sans MS" pitchFamily="66" charset="0"/>
              </a:rPr>
              <a:t> </a:t>
            </a:r>
            <a:r>
              <a:rPr lang="en-US" sz="1000" b="1" dirty="0" err="1">
                <a:solidFill>
                  <a:schemeClr val="accent5">
                    <a:lumMod val="50000"/>
                  </a:schemeClr>
                </a:solidFill>
                <a:latin typeface="Comic Sans MS" pitchFamily="66" charset="0"/>
              </a:rPr>
              <a:t>cenderung</a:t>
            </a:r>
            <a:r>
              <a:rPr lang="en-US" sz="1000" b="1" dirty="0">
                <a:solidFill>
                  <a:schemeClr val="accent5">
                    <a:lumMod val="50000"/>
                  </a:schemeClr>
                </a:solidFill>
                <a:latin typeface="Comic Sans MS" pitchFamily="66" charset="0"/>
              </a:rPr>
              <a:t> </a:t>
            </a:r>
            <a:r>
              <a:rPr lang="en-US" sz="1000" b="1" dirty="0" err="1">
                <a:solidFill>
                  <a:schemeClr val="accent5">
                    <a:lumMod val="50000"/>
                  </a:schemeClr>
                </a:solidFill>
                <a:latin typeface="Comic Sans MS" pitchFamily="66" charset="0"/>
              </a:rPr>
              <a:t>akan</a:t>
            </a:r>
            <a:r>
              <a:rPr lang="en-US" sz="1000" b="1" dirty="0">
                <a:solidFill>
                  <a:schemeClr val="accent5">
                    <a:lumMod val="50000"/>
                  </a:schemeClr>
                </a:solidFill>
                <a:latin typeface="Comic Sans MS" pitchFamily="66" charset="0"/>
              </a:rPr>
              <a:t> </a:t>
            </a:r>
            <a:r>
              <a:rPr lang="en-US" sz="1000" b="1" dirty="0" err="1">
                <a:solidFill>
                  <a:schemeClr val="accent5">
                    <a:lumMod val="50000"/>
                  </a:schemeClr>
                </a:solidFill>
                <a:latin typeface="Comic Sans MS" pitchFamily="66" charset="0"/>
              </a:rPr>
              <a:t>diceritakan</a:t>
            </a:r>
            <a:r>
              <a:rPr lang="en-US" sz="1000" b="1" dirty="0">
                <a:solidFill>
                  <a:schemeClr val="accent5">
                    <a:lumMod val="50000"/>
                  </a:schemeClr>
                </a:solidFill>
                <a:latin typeface="Comic Sans MS" pitchFamily="66" charset="0"/>
              </a:rPr>
              <a:t> orang. Hal </a:t>
            </a:r>
            <a:r>
              <a:rPr lang="en-US" sz="1000" b="1" dirty="0" err="1">
                <a:solidFill>
                  <a:schemeClr val="accent5">
                    <a:lumMod val="50000"/>
                  </a:schemeClr>
                </a:solidFill>
                <a:latin typeface="Comic Sans MS" pitchFamily="66" charset="0"/>
              </a:rPr>
              <a:t>ini</a:t>
            </a:r>
            <a:r>
              <a:rPr lang="en-US" sz="1000" b="1" dirty="0">
                <a:solidFill>
                  <a:schemeClr val="accent5">
                    <a:lumMod val="50000"/>
                  </a:schemeClr>
                </a:solidFill>
                <a:latin typeface="Comic Sans MS" pitchFamily="66" charset="0"/>
              </a:rPr>
              <a:t> </a:t>
            </a:r>
            <a:r>
              <a:rPr lang="en-US" sz="1000" b="1" dirty="0" err="1">
                <a:solidFill>
                  <a:schemeClr val="accent5">
                    <a:lumMod val="50000"/>
                  </a:schemeClr>
                </a:solidFill>
                <a:latin typeface="Comic Sans MS" pitchFamily="66" charset="0"/>
              </a:rPr>
              <a:t>akan</a:t>
            </a:r>
            <a:r>
              <a:rPr lang="en-US" sz="1000" b="1" dirty="0">
                <a:solidFill>
                  <a:schemeClr val="accent5">
                    <a:lumMod val="50000"/>
                  </a:schemeClr>
                </a:solidFill>
                <a:latin typeface="Comic Sans MS" pitchFamily="66" charset="0"/>
              </a:rPr>
              <a:t> </a:t>
            </a:r>
            <a:r>
              <a:rPr lang="en-US" sz="1000" b="1" dirty="0" err="1">
                <a:solidFill>
                  <a:schemeClr val="accent5">
                    <a:lumMod val="50000"/>
                  </a:schemeClr>
                </a:solidFill>
                <a:latin typeface="Comic Sans MS" pitchFamily="66" charset="0"/>
              </a:rPr>
              <a:t>menempatkan</a:t>
            </a:r>
            <a:r>
              <a:rPr lang="en-US" sz="1000" b="1" dirty="0">
                <a:solidFill>
                  <a:schemeClr val="accent5">
                    <a:lumMod val="50000"/>
                  </a:schemeClr>
                </a:solidFill>
                <a:latin typeface="Comic Sans MS" pitchFamily="66" charset="0"/>
              </a:rPr>
              <a:t> </a:t>
            </a:r>
            <a:r>
              <a:rPr lang="en-US" sz="1000" b="1" dirty="0" err="1">
                <a:solidFill>
                  <a:schemeClr val="accent5">
                    <a:lumMod val="50000"/>
                  </a:schemeClr>
                </a:solidFill>
                <a:latin typeface="Comic Sans MS" pitchFamily="66" charset="0"/>
              </a:rPr>
              <a:t>posisinya</a:t>
            </a:r>
            <a:r>
              <a:rPr lang="en-US" sz="1000" b="1" dirty="0">
                <a:solidFill>
                  <a:schemeClr val="accent5">
                    <a:lumMod val="50000"/>
                  </a:schemeClr>
                </a:solidFill>
                <a:latin typeface="Comic Sans MS" pitchFamily="66" charset="0"/>
              </a:rPr>
              <a:t> di </a:t>
            </a:r>
            <a:r>
              <a:rPr lang="en-US" sz="1000" b="1" dirty="0" err="1">
                <a:solidFill>
                  <a:schemeClr val="accent5">
                    <a:lumMod val="50000"/>
                  </a:schemeClr>
                </a:solidFill>
                <a:latin typeface="Comic Sans MS" pitchFamily="66" charset="0"/>
              </a:rPr>
              <a:t>mata</a:t>
            </a:r>
            <a:r>
              <a:rPr lang="en-US" sz="1000" b="1" dirty="0">
                <a:solidFill>
                  <a:schemeClr val="accent5">
                    <a:lumMod val="50000"/>
                  </a:schemeClr>
                </a:solidFill>
                <a:latin typeface="Comic Sans MS" pitchFamily="66" charset="0"/>
              </a:rPr>
              <a:t> </a:t>
            </a:r>
            <a:r>
              <a:rPr lang="en-US" sz="1000" b="1" dirty="0" err="1">
                <a:solidFill>
                  <a:schemeClr val="accent5">
                    <a:lumMod val="50000"/>
                  </a:schemeClr>
                </a:solidFill>
                <a:latin typeface="Comic Sans MS" pitchFamily="66" charset="0"/>
              </a:rPr>
              <a:t>masyarakat</a:t>
            </a:r>
            <a:r>
              <a:rPr lang="en-US" sz="1000" b="1" dirty="0">
                <a:solidFill>
                  <a:schemeClr val="accent5">
                    <a:lumMod val="50000"/>
                  </a:schemeClr>
                </a:solidFill>
                <a:latin typeface="Comic Sans MS" pitchFamily="66" charset="0"/>
              </a:rPr>
              <a:t>.</a:t>
            </a:r>
            <a:endParaRPr lang="id-ID" sz="1000" b="1" dirty="0"/>
          </a:p>
        </p:txBody>
      </p:sp>
      <p:sp>
        <p:nvSpPr>
          <p:cNvPr id="9" name="Rectangle 8"/>
          <p:cNvSpPr/>
          <p:nvPr/>
        </p:nvSpPr>
        <p:spPr>
          <a:xfrm>
            <a:off x="6084168" y="3736072"/>
            <a:ext cx="2915816" cy="707886"/>
          </a:xfrm>
          <a:prstGeom prst="rect">
            <a:avLst/>
          </a:prstGeom>
          <a:solidFill>
            <a:schemeClr val="accent5">
              <a:lumMod val="20000"/>
              <a:lumOff val="80000"/>
            </a:schemeClr>
          </a:solidFill>
        </p:spPr>
        <p:txBody>
          <a:bodyPr wrap="square">
            <a:spAutoFit/>
          </a:bodyPr>
          <a:lstStyle/>
          <a:p>
            <a:r>
              <a:rPr lang="en-US" sz="1000" b="1" dirty="0">
                <a:solidFill>
                  <a:schemeClr val="accent5">
                    <a:lumMod val="50000"/>
                  </a:schemeClr>
                </a:solidFill>
                <a:latin typeface="Comic Sans MS" pitchFamily="66" charset="0"/>
              </a:rPr>
              <a:t>Orang </a:t>
            </a:r>
            <a:r>
              <a:rPr lang="en-US" sz="1000" b="1" dirty="0" err="1">
                <a:solidFill>
                  <a:schemeClr val="accent5">
                    <a:lumMod val="50000"/>
                  </a:schemeClr>
                </a:solidFill>
                <a:latin typeface="Comic Sans MS" pitchFamily="66" charset="0"/>
              </a:rPr>
              <a:t>merasa</a:t>
            </a:r>
            <a:r>
              <a:rPr lang="en-US" sz="1000" b="1" dirty="0">
                <a:solidFill>
                  <a:schemeClr val="accent5">
                    <a:lumMod val="50000"/>
                  </a:schemeClr>
                </a:solidFill>
                <a:latin typeface="Comic Sans MS" pitchFamily="66" charset="0"/>
              </a:rPr>
              <a:t> paling </a:t>
            </a:r>
            <a:r>
              <a:rPr lang="en-US" sz="1000" b="1" dirty="0" err="1">
                <a:solidFill>
                  <a:schemeClr val="accent5">
                    <a:lumMod val="50000"/>
                  </a:schemeClr>
                </a:solidFill>
                <a:latin typeface="Comic Sans MS" pitchFamily="66" charset="0"/>
              </a:rPr>
              <a:t>senang</a:t>
            </a:r>
            <a:r>
              <a:rPr lang="en-US" sz="1000" b="1" dirty="0">
                <a:solidFill>
                  <a:schemeClr val="accent5">
                    <a:lumMod val="50000"/>
                  </a:schemeClr>
                </a:solidFill>
                <a:latin typeface="Comic Sans MS" pitchFamily="66" charset="0"/>
              </a:rPr>
              <a:t> </a:t>
            </a:r>
            <a:r>
              <a:rPr lang="en-US" sz="1000" b="1" dirty="0" err="1">
                <a:solidFill>
                  <a:schemeClr val="accent5">
                    <a:lumMod val="50000"/>
                  </a:schemeClr>
                </a:solidFill>
                <a:latin typeface="Comic Sans MS" pitchFamily="66" charset="0"/>
              </a:rPr>
              <a:t>bila</a:t>
            </a:r>
            <a:r>
              <a:rPr lang="en-US" sz="1000" b="1" dirty="0">
                <a:solidFill>
                  <a:schemeClr val="accent5">
                    <a:lumMod val="50000"/>
                  </a:schemeClr>
                </a:solidFill>
                <a:latin typeface="Comic Sans MS" pitchFamily="66" charset="0"/>
              </a:rPr>
              <a:t> </a:t>
            </a:r>
            <a:r>
              <a:rPr lang="en-US" sz="1000" b="1" dirty="0" err="1">
                <a:solidFill>
                  <a:schemeClr val="accent5">
                    <a:lumMod val="50000"/>
                  </a:schemeClr>
                </a:solidFill>
                <a:latin typeface="Comic Sans MS" pitchFamily="66" charset="0"/>
              </a:rPr>
              <a:t>berada</a:t>
            </a:r>
            <a:r>
              <a:rPr lang="en-US" sz="1000" b="1" dirty="0">
                <a:solidFill>
                  <a:schemeClr val="accent5">
                    <a:lumMod val="50000"/>
                  </a:schemeClr>
                </a:solidFill>
                <a:latin typeface="Comic Sans MS" pitchFamily="66" charset="0"/>
              </a:rPr>
              <a:t> </a:t>
            </a:r>
            <a:r>
              <a:rPr lang="en-US" sz="1000" b="1" dirty="0" err="1">
                <a:solidFill>
                  <a:schemeClr val="accent5">
                    <a:lumMod val="50000"/>
                  </a:schemeClr>
                </a:solidFill>
                <a:latin typeface="Comic Sans MS" pitchFamily="66" charset="0"/>
              </a:rPr>
              <a:t>bersama</a:t>
            </a:r>
            <a:r>
              <a:rPr lang="en-US" sz="1000" b="1" dirty="0">
                <a:solidFill>
                  <a:schemeClr val="accent5">
                    <a:lumMod val="50000"/>
                  </a:schemeClr>
                </a:solidFill>
                <a:latin typeface="Comic Sans MS" pitchFamily="66" charset="0"/>
              </a:rPr>
              <a:t> orang </a:t>
            </a:r>
            <a:r>
              <a:rPr lang="en-US" sz="1000" b="1" dirty="0" err="1">
                <a:solidFill>
                  <a:schemeClr val="accent5">
                    <a:lumMod val="50000"/>
                  </a:schemeClr>
                </a:solidFill>
                <a:latin typeface="Comic Sans MS" pitchFamily="66" charset="0"/>
              </a:rPr>
              <a:t>dengan</a:t>
            </a:r>
            <a:r>
              <a:rPr lang="en-US" sz="1000" b="1" dirty="0">
                <a:solidFill>
                  <a:schemeClr val="accent5">
                    <a:lumMod val="50000"/>
                  </a:schemeClr>
                </a:solidFill>
                <a:latin typeface="Comic Sans MS" pitchFamily="66" charset="0"/>
              </a:rPr>
              <a:t> </a:t>
            </a:r>
            <a:r>
              <a:rPr lang="en-US" sz="1000" b="1" dirty="0" err="1">
                <a:solidFill>
                  <a:schemeClr val="accent5">
                    <a:lumMod val="50000"/>
                  </a:schemeClr>
                </a:solidFill>
                <a:latin typeface="Comic Sans MS" pitchFamily="66" charset="0"/>
              </a:rPr>
              <a:t>nilai</a:t>
            </a:r>
            <a:r>
              <a:rPr lang="en-US" sz="1000" b="1" dirty="0">
                <a:solidFill>
                  <a:schemeClr val="accent5">
                    <a:lumMod val="50000"/>
                  </a:schemeClr>
                </a:solidFill>
                <a:latin typeface="Comic Sans MS" pitchFamily="66" charset="0"/>
              </a:rPr>
              <a:t> </a:t>
            </a:r>
            <a:r>
              <a:rPr lang="en-US" sz="1000" b="1" dirty="0" err="1">
                <a:solidFill>
                  <a:schemeClr val="accent5">
                    <a:lumMod val="50000"/>
                  </a:schemeClr>
                </a:solidFill>
                <a:latin typeface="Comic Sans MS" pitchFamily="66" charset="0"/>
              </a:rPr>
              <a:t>dan</a:t>
            </a:r>
            <a:r>
              <a:rPr lang="en-US" sz="1000" b="1" dirty="0">
                <a:solidFill>
                  <a:schemeClr val="accent5">
                    <a:lumMod val="50000"/>
                  </a:schemeClr>
                </a:solidFill>
                <a:latin typeface="Comic Sans MS" pitchFamily="66" charset="0"/>
              </a:rPr>
              <a:t> </a:t>
            </a:r>
            <a:r>
              <a:rPr lang="en-US" sz="1000" b="1" dirty="0" err="1">
                <a:solidFill>
                  <a:schemeClr val="accent5">
                    <a:lumMod val="50000"/>
                  </a:schemeClr>
                </a:solidFill>
                <a:latin typeface="Comic Sans MS" pitchFamily="66" charset="0"/>
              </a:rPr>
              <a:t>perilaku</a:t>
            </a:r>
            <a:r>
              <a:rPr lang="en-US" sz="1000" b="1" dirty="0">
                <a:solidFill>
                  <a:schemeClr val="accent5">
                    <a:lumMod val="50000"/>
                  </a:schemeClr>
                </a:solidFill>
                <a:latin typeface="Comic Sans MS" pitchFamily="66" charset="0"/>
              </a:rPr>
              <a:t> yang </a:t>
            </a:r>
            <a:r>
              <a:rPr lang="en-US" sz="1000" b="1" dirty="0" err="1">
                <a:solidFill>
                  <a:schemeClr val="accent5">
                    <a:lumMod val="50000"/>
                  </a:schemeClr>
                </a:solidFill>
                <a:latin typeface="Comic Sans MS" pitchFamily="66" charset="0"/>
              </a:rPr>
              <a:t>sama</a:t>
            </a:r>
            <a:r>
              <a:rPr lang="en-US" sz="1000" b="1" dirty="0">
                <a:solidFill>
                  <a:schemeClr val="accent5">
                    <a:lumMod val="50000"/>
                  </a:schemeClr>
                </a:solidFill>
                <a:latin typeface="Comic Sans MS" pitchFamily="66" charset="0"/>
              </a:rPr>
              <a:t>. </a:t>
            </a:r>
            <a:r>
              <a:rPr lang="en-US" sz="1000" b="1" dirty="0" err="1">
                <a:solidFill>
                  <a:schemeClr val="accent5">
                    <a:lumMod val="50000"/>
                  </a:schemeClr>
                </a:solidFill>
                <a:latin typeface="Comic Sans MS" pitchFamily="66" charset="0"/>
              </a:rPr>
              <a:t>Interaksi</a:t>
            </a:r>
            <a:r>
              <a:rPr lang="en-US" sz="1000" b="1" dirty="0">
                <a:solidFill>
                  <a:schemeClr val="accent5">
                    <a:lumMod val="50000"/>
                  </a:schemeClr>
                </a:solidFill>
                <a:latin typeface="Comic Sans MS" pitchFamily="66" charset="0"/>
              </a:rPr>
              <a:t> </a:t>
            </a:r>
            <a:r>
              <a:rPr lang="en-US" sz="1000" b="1" dirty="0" err="1">
                <a:solidFill>
                  <a:schemeClr val="accent5">
                    <a:lumMod val="50000"/>
                  </a:schemeClr>
                </a:solidFill>
                <a:latin typeface="Comic Sans MS" pitchFamily="66" charset="0"/>
              </a:rPr>
              <a:t>biasanya</a:t>
            </a:r>
            <a:r>
              <a:rPr lang="en-US" sz="1000" b="1" dirty="0">
                <a:solidFill>
                  <a:schemeClr val="accent5">
                    <a:lumMod val="50000"/>
                  </a:schemeClr>
                </a:solidFill>
                <a:latin typeface="Comic Sans MS" pitchFamily="66" charset="0"/>
              </a:rPr>
              <a:t> </a:t>
            </a:r>
            <a:r>
              <a:rPr lang="en-US" sz="1000" b="1" dirty="0" err="1">
                <a:solidFill>
                  <a:schemeClr val="accent5">
                    <a:lumMod val="50000"/>
                  </a:schemeClr>
                </a:solidFill>
                <a:latin typeface="Comic Sans MS" pitchFamily="66" charset="0"/>
              </a:rPr>
              <a:t>terbatas</a:t>
            </a:r>
            <a:r>
              <a:rPr lang="en-US" sz="1000" b="1" dirty="0">
                <a:solidFill>
                  <a:schemeClr val="accent5">
                    <a:lumMod val="50000"/>
                  </a:schemeClr>
                </a:solidFill>
                <a:latin typeface="Comic Sans MS" pitchFamily="66" charset="0"/>
              </a:rPr>
              <a:t> </a:t>
            </a:r>
            <a:r>
              <a:rPr lang="en-US" sz="1000" b="1" dirty="0" err="1">
                <a:solidFill>
                  <a:schemeClr val="accent5">
                    <a:lumMod val="50000"/>
                  </a:schemeClr>
                </a:solidFill>
                <a:latin typeface="Comic Sans MS" pitchFamily="66" charset="0"/>
              </a:rPr>
              <a:t>pada</a:t>
            </a:r>
            <a:r>
              <a:rPr lang="en-US" sz="1000" b="1" dirty="0">
                <a:solidFill>
                  <a:schemeClr val="accent5">
                    <a:lumMod val="50000"/>
                  </a:schemeClr>
                </a:solidFill>
                <a:latin typeface="Comic Sans MS" pitchFamily="66" charset="0"/>
              </a:rPr>
              <a:t> </a:t>
            </a:r>
            <a:r>
              <a:rPr lang="en-US" sz="1000" b="1" dirty="0" err="1">
                <a:solidFill>
                  <a:schemeClr val="accent5">
                    <a:lumMod val="50000"/>
                  </a:schemeClr>
                </a:solidFill>
                <a:latin typeface="Comic Sans MS" pitchFamily="66" charset="0"/>
              </a:rPr>
              <a:t>kelas</a:t>
            </a:r>
            <a:r>
              <a:rPr lang="en-US" sz="1000" b="1" dirty="0">
                <a:solidFill>
                  <a:schemeClr val="accent5">
                    <a:lumMod val="50000"/>
                  </a:schemeClr>
                </a:solidFill>
                <a:latin typeface="Comic Sans MS" pitchFamily="66" charset="0"/>
              </a:rPr>
              <a:t> </a:t>
            </a:r>
            <a:r>
              <a:rPr lang="en-US" sz="1000" b="1" dirty="0" err="1">
                <a:solidFill>
                  <a:schemeClr val="accent5">
                    <a:lumMod val="50000"/>
                  </a:schemeClr>
                </a:solidFill>
                <a:latin typeface="Comic Sans MS" pitchFamily="66" charset="0"/>
              </a:rPr>
              <a:t>sosial</a:t>
            </a:r>
            <a:r>
              <a:rPr lang="en-US" sz="1000" b="1" dirty="0">
                <a:solidFill>
                  <a:schemeClr val="accent5">
                    <a:lumMod val="50000"/>
                  </a:schemeClr>
                </a:solidFill>
                <a:latin typeface="Comic Sans MS" pitchFamily="66" charset="0"/>
              </a:rPr>
              <a:t> </a:t>
            </a:r>
            <a:r>
              <a:rPr lang="en-US" sz="1000" b="1" dirty="0" err="1">
                <a:solidFill>
                  <a:schemeClr val="accent5">
                    <a:lumMod val="50000"/>
                  </a:schemeClr>
                </a:solidFill>
                <a:latin typeface="Comic Sans MS" pitchFamily="66" charset="0"/>
              </a:rPr>
              <a:t>langsung</a:t>
            </a:r>
            <a:r>
              <a:rPr lang="en-US" sz="1000" b="1" dirty="0">
                <a:solidFill>
                  <a:schemeClr val="accent5">
                    <a:lumMod val="50000"/>
                  </a:schemeClr>
                </a:solidFill>
                <a:latin typeface="Comic Sans MS" pitchFamily="66" charset="0"/>
              </a:rPr>
              <a:t> </a:t>
            </a:r>
            <a:r>
              <a:rPr lang="en-US" sz="1000" b="1" dirty="0" err="1">
                <a:solidFill>
                  <a:schemeClr val="accent5">
                    <a:lumMod val="50000"/>
                  </a:schemeClr>
                </a:solidFill>
                <a:latin typeface="Comic Sans MS" pitchFamily="66" charset="0"/>
              </a:rPr>
              <a:t>seseorang</a:t>
            </a:r>
            <a:r>
              <a:rPr lang="en-US" sz="1000" b="1" dirty="0">
                <a:solidFill>
                  <a:schemeClr val="accent5">
                    <a:lumMod val="50000"/>
                  </a:schemeClr>
                </a:solidFill>
                <a:latin typeface="Comic Sans MS" pitchFamily="66" charset="0"/>
              </a:rPr>
              <a:t>.</a:t>
            </a:r>
            <a:endParaRPr lang="id-ID" sz="1000" b="1" dirty="0"/>
          </a:p>
        </p:txBody>
      </p:sp>
      <p:sp>
        <p:nvSpPr>
          <p:cNvPr id="10" name="Rectangle 9"/>
          <p:cNvSpPr/>
          <p:nvPr/>
        </p:nvSpPr>
        <p:spPr>
          <a:xfrm>
            <a:off x="2123728" y="4659982"/>
            <a:ext cx="4464496" cy="400110"/>
          </a:xfrm>
          <a:prstGeom prst="rect">
            <a:avLst/>
          </a:prstGeom>
          <a:solidFill>
            <a:schemeClr val="accent5">
              <a:lumMod val="40000"/>
              <a:lumOff val="60000"/>
            </a:schemeClr>
          </a:solidFill>
        </p:spPr>
        <p:txBody>
          <a:bodyPr wrap="square">
            <a:spAutoFit/>
          </a:bodyPr>
          <a:lstStyle/>
          <a:p>
            <a:r>
              <a:rPr lang="en-US" sz="1000" b="1" dirty="0" err="1">
                <a:solidFill>
                  <a:schemeClr val="accent5">
                    <a:lumMod val="50000"/>
                  </a:schemeClr>
                </a:solidFill>
                <a:latin typeface="Comic Sans MS" pitchFamily="66" charset="0"/>
              </a:rPr>
              <a:t>Keputusan</a:t>
            </a:r>
            <a:r>
              <a:rPr lang="en-US" sz="1000" b="1" dirty="0">
                <a:solidFill>
                  <a:schemeClr val="accent5">
                    <a:lumMod val="50000"/>
                  </a:schemeClr>
                </a:solidFill>
                <a:latin typeface="Comic Sans MS" pitchFamily="66" charset="0"/>
              </a:rPr>
              <a:t> </a:t>
            </a:r>
            <a:r>
              <a:rPr lang="en-US" sz="1000" b="1" dirty="0" err="1">
                <a:solidFill>
                  <a:schemeClr val="accent5">
                    <a:lumMod val="50000"/>
                  </a:schemeClr>
                </a:solidFill>
                <a:latin typeface="Comic Sans MS" pitchFamily="66" charset="0"/>
              </a:rPr>
              <a:t>pemilikan</a:t>
            </a:r>
            <a:r>
              <a:rPr lang="en-US" sz="1000" b="1" dirty="0">
                <a:solidFill>
                  <a:schemeClr val="accent5">
                    <a:lumMod val="50000"/>
                  </a:schemeClr>
                </a:solidFill>
                <a:latin typeface="Comic Sans MS" pitchFamily="66" charset="0"/>
              </a:rPr>
              <a:t> </a:t>
            </a:r>
            <a:r>
              <a:rPr lang="en-US" sz="1000" b="1" dirty="0" err="1">
                <a:solidFill>
                  <a:schemeClr val="accent5">
                    <a:lumMod val="50000"/>
                  </a:schemeClr>
                </a:solidFill>
                <a:latin typeface="Comic Sans MS" pitchFamily="66" charset="0"/>
              </a:rPr>
              <a:t>akan</a:t>
            </a:r>
            <a:r>
              <a:rPr lang="en-US" sz="1000" b="1" dirty="0">
                <a:solidFill>
                  <a:schemeClr val="accent5">
                    <a:lumMod val="50000"/>
                  </a:schemeClr>
                </a:solidFill>
                <a:latin typeface="Comic Sans MS" pitchFamily="66" charset="0"/>
              </a:rPr>
              <a:t> </a:t>
            </a:r>
            <a:r>
              <a:rPr lang="en-US" sz="1000" b="1" dirty="0" err="1">
                <a:solidFill>
                  <a:schemeClr val="accent5">
                    <a:lumMod val="50000"/>
                  </a:schemeClr>
                </a:solidFill>
                <a:latin typeface="Comic Sans MS" pitchFamily="66" charset="0"/>
              </a:rPr>
              <a:t>sesuatu</a:t>
            </a:r>
            <a:r>
              <a:rPr lang="en-US" sz="1000" b="1" dirty="0">
                <a:solidFill>
                  <a:schemeClr val="accent5">
                    <a:lumMod val="50000"/>
                  </a:schemeClr>
                </a:solidFill>
                <a:latin typeface="Comic Sans MS" pitchFamily="66" charset="0"/>
              </a:rPr>
              <a:t> </a:t>
            </a:r>
            <a:r>
              <a:rPr lang="en-US" sz="1000" b="1" dirty="0" err="1">
                <a:solidFill>
                  <a:schemeClr val="accent5">
                    <a:lumMod val="50000"/>
                  </a:schemeClr>
                </a:solidFill>
                <a:latin typeface="Comic Sans MS" pitchFamily="66" charset="0"/>
              </a:rPr>
              <a:t>dapat</a:t>
            </a:r>
            <a:r>
              <a:rPr lang="en-US" sz="1000" b="1" dirty="0">
                <a:solidFill>
                  <a:schemeClr val="accent5">
                    <a:lumMod val="50000"/>
                  </a:schemeClr>
                </a:solidFill>
                <a:latin typeface="Comic Sans MS" pitchFamily="66" charset="0"/>
              </a:rPr>
              <a:t> </a:t>
            </a:r>
            <a:r>
              <a:rPr lang="en-US" sz="1000" b="1" dirty="0" err="1">
                <a:solidFill>
                  <a:schemeClr val="accent5">
                    <a:lumMod val="50000"/>
                  </a:schemeClr>
                </a:solidFill>
                <a:latin typeface="Comic Sans MS" pitchFamily="66" charset="0"/>
              </a:rPr>
              <a:t>menentukan</a:t>
            </a:r>
            <a:r>
              <a:rPr lang="en-US" sz="1000" b="1" dirty="0">
                <a:solidFill>
                  <a:schemeClr val="accent5">
                    <a:lumMod val="50000"/>
                  </a:schemeClr>
                </a:solidFill>
                <a:latin typeface="Comic Sans MS" pitchFamily="66" charset="0"/>
              </a:rPr>
              <a:t> </a:t>
            </a:r>
            <a:r>
              <a:rPr lang="en-US" sz="1000" b="1" dirty="0" err="1">
                <a:solidFill>
                  <a:schemeClr val="accent5">
                    <a:lumMod val="50000"/>
                  </a:schemeClr>
                </a:solidFill>
                <a:latin typeface="Comic Sans MS" pitchFamily="66" charset="0"/>
              </a:rPr>
              <a:t>kelas</a:t>
            </a:r>
            <a:r>
              <a:rPr lang="en-US" sz="1000" b="1" dirty="0">
                <a:solidFill>
                  <a:schemeClr val="accent5">
                    <a:lumMod val="50000"/>
                  </a:schemeClr>
                </a:solidFill>
                <a:latin typeface="Comic Sans MS" pitchFamily="66" charset="0"/>
              </a:rPr>
              <a:t> </a:t>
            </a:r>
            <a:r>
              <a:rPr lang="en-US" sz="1000" b="1" dirty="0" err="1">
                <a:solidFill>
                  <a:schemeClr val="accent5">
                    <a:lumMod val="50000"/>
                  </a:schemeClr>
                </a:solidFill>
                <a:latin typeface="Comic Sans MS" pitchFamily="66" charset="0"/>
              </a:rPr>
              <a:t>sosial</a:t>
            </a:r>
            <a:r>
              <a:rPr lang="en-US" sz="1000" b="1" dirty="0">
                <a:solidFill>
                  <a:schemeClr val="accent5">
                    <a:lumMod val="50000"/>
                  </a:schemeClr>
                </a:solidFill>
                <a:latin typeface="Comic Sans MS" pitchFamily="66" charset="0"/>
              </a:rPr>
              <a:t> </a:t>
            </a:r>
            <a:r>
              <a:rPr lang="en-US" sz="1000" b="1" dirty="0" err="1">
                <a:solidFill>
                  <a:schemeClr val="accent5">
                    <a:lumMod val="50000"/>
                  </a:schemeClr>
                </a:solidFill>
                <a:latin typeface="Comic Sans MS" pitchFamily="66" charset="0"/>
              </a:rPr>
              <a:t>seseorang</a:t>
            </a:r>
            <a:r>
              <a:rPr lang="en-US" sz="1000" b="1" dirty="0">
                <a:solidFill>
                  <a:schemeClr val="accent5">
                    <a:lumMod val="50000"/>
                  </a:schemeClr>
                </a:solidFill>
                <a:latin typeface="Comic Sans MS" pitchFamily="66" charset="0"/>
              </a:rPr>
              <a:t>; </a:t>
            </a:r>
            <a:r>
              <a:rPr lang="en-US" sz="1000" b="1" dirty="0" err="1">
                <a:solidFill>
                  <a:schemeClr val="accent5">
                    <a:lumMod val="50000"/>
                  </a:schemeClr>
                </a:solidFill>
                <a:latin typeface="Comic Sans MS" pitchFamily="66" charset="0"/>
              </a:rPr>
              <a:t>dilihat</a:t>
            </a:r>
            <a:r>
              <a:rPr lang="en-US" sz="1000" b="1" dirty="0">
                <a:solidFill>
                  <a:schemeClr val="accent5">
                    <a:lumMod val="50000"/>
                  </a:schemeClr>
                </a:solidFill>
                <a:latin typeface="Comic Sans MS" pitchFamily="66" charset="0"/>
              </a:rPr>
              <a:t> </a:t>
            </a:r>
            <a:r>
              <a:rPr lang="en-US" sz="1000" b="1" dirty="0" err="1">
                <a:solidFill>
                  <a:schemeClr val="accent5">
                    <a:lumMod val="50000"/>
                  </a:schemeClr>
                </a:solidFill>
                <a:latin typeface="Comic Sans MS" pitchFamily="66" charset="0"/>
              </a:rPr>
              <a:t>dari</a:t>
            </a:r>
            <a:r>
              <a:rPr lang="en-US" sz="1000" b="1" dirty="0">
                <a:solidFill>
                  <a:schemeClr val="accent5">
                    <a:lumMod val="50000"/>
                  </a:schemeClr>
                </a:solidFill>
                <a:latin typeface="Comic Sans MS" pitchFamily="66" charset="0"/>
              </a:rPr>
              <a:t> </a:t>
            </a:r>
            <a:r>
              <a:rPr lang="en-US" sz="1000" b="1" dirty="0" err="1">
                <a:solidFill>
                  <a:schemeClr val="accent5">
                    <a:lumMod val="50000"/>
                  </a:schemeClr>
                </a:solidFill>
                <a:latin typeface="Comic Sans MS" pitchFamily="66" charset="0"/>
              </a:rPr>
              <a:t>jumlah</a:t>
            </a:r>
            <a:r>
              <a:rPr lang="en-US" sz="1000" b="1" dirty="0">
                <a:solidFill>
                  <a:schemeClr val="accent5">
                    <a:lumMod val="50000"/>
                  </a:schemeClr>
                </a:solidFill>
                <a:latin typeface="Comic Sans MS" pitchFamily="66" charset="0"/>
              </a:rPr>
              <a:t> </a:t>
            </a:r>
            <a:r>
              <a:rPr lang="en-US" sz="1000" b="1" dirty="0" err="1">
                <a:solidFill>
                  <a:schemeClr val="accent5">
                    <a:lumMod val="50000"/>
                  </a:schemeClr>
                </a:solidFill>
                <a:latin typeface="Comic Sans MS" pitchFamily="66" charset="0"/>
              </a:rPr>
              <a:t>pemilikan</a:t>
            </a:r>
            <a:r>
              <a:rPr lang="en-US" sz="1000" b="1" dirty="0">
                <a:solidFill>
                  <a:schemeClr val="accent5">
                    <a:lumMod val="50000"/>
                  </a:schemeClr>
                </a:solidFill>
                <a:latin typeface="Comic Sans MS" pitchFamily="66" charset="0"/>
              </a:rPr>
              <a:t> </a:t>
            </a:r>
            <a:r>
              <a:rPr lang="en-US" sz="1000" b="1" dirty="0" err="1">
                <a:solidFill>
                  <a:schemeClr val="accent5">
                    <a:lumMod val="50000"/>
                  </a:schemeClr>
                </a:solidFill>
                <a:latin typeface="Comic Sans MS" pitchFamily="66" charset="0"/>
              </a:rPr>
              <a:t>dan</a:t>
            </a:r>
            <a:r>
              <a:rPr lang="en-US" sz="1000" b="1" dirty="0">
                <a:solidFill>
                  <a:schemeClr val="accent5">
                    <a:lumMod val="50000"/>
                  </a:schemeClr>
                </a:solidFill>
                <a:latin typeface="Comic Sans MS" pitchFamily="66" charset="0"/>
              </a:rPr>
              <a:t> </a:t>
            </a:r>
            <a:r>
              <a:rPr lang="en-US" sz="1000" b="1" dirty="0" err="1">
                <a:solidFill>
                  <a:schemeClr val="accent5">
                    <a:lumMod val="50000"/>
                  </a:schemeClr>
                </a:solidFill>
                <a:latin typeface="Comic Sans MS" pitchFamily="66" charset="0"/>
              </a:rPr>
              <a:t>sifat</a:t>
            </a:r>
            <a:r>
              <a:rPr lang="en-US" sz="1000" b="1" dirty="0">
                <a:solidFill>
                  <a:schemeClr val="accent5">
                    <a:lumMod val="50000"/>
                  </a:schemeClr>
                </a:solidFill>
                <a:latin typeface="Comic Sans MS" pitchFamily="66" charset="0"/>
              </a:rPr>
              <a:t> </a:t>
            </a:r>
            <a:r>
              <a:rPr lang="en-US" sz="1000" b="1" dirty="0" err="1">
                <a:solidFill>
                  <a:schemeClr val="accent5">
                    <a:lumMod val="50000"/>
                  </a:schemeClr>
                </a:solidFill>
                <a:latin typeface="Comic Sans MS" pitchFamily="66" charset="0"/>
              </a:rPr>
              <a:t>pilihan</a:t>
            </a:r>
            <a:r>
              <a:rPr lang="en-US" sz="1000" b="1" dirty="0">
                <a:solidFill>
                  <a:schemeClr val="accent5">
                    <a:lumMod val="50000"/>
                  </a:schemeClr>
                </a:solidFill>
                <a:latin typeface="Comic Sans MS" pitchFamily="66" charset="0"/>
              </a:rPr>
              <a:t>.</a:t>
            </a:r>
            <a:endParaRPr lang="id-ID" sz="1000" dirty="0"/>
          </a:p>
        </p:txBody>
      </p:sp>
      <p:sp>
        <p:nvSpPr>
          <p:cNvPr id="11" name="Rectangle 10"/>
          <p:cNvSpPr/>
          <p:nvPr/>
        </p:nvSpPr>
        <p:spPr>
          <a:xfrm>
            <a:off x="0" y="2370242"/>
            <a:ext cx="2519264" cy="707886"/>
          </a:xfrm>
          <a:prstGeom prst="rect">
            <a:avLst/>
          </a:prstGeom>
          <a:solidFill>
            <a:schemeClr val="accent5">
              <a:lumMod val="40000"/>
              <a:lumOff val="60000"/>
            </a:schemeClr>
          </a:solidFill>
        </p:spPr>
        <p:txBody>
          <a:bodyPr wrap="square">
            <a:spAutoFit/>
          </a:bodyPr>
          <a:lstStyle/>
          <a:p>
            <a:pPr algn="r"/>
            <a:r>
              <a:rPr lang="en-US" sz="1000" b="1" dirty="0" err="1">
                <a:solidFill>
                  <a:schemeClr val="accent5">
                    <a:lumMod val="50000"/>
                  </a:schemeClr>
                </a:solidFill>
                <a:latin typeface="Comic Sans MS" pitchFamily="66" charset="0"/>
              </a:rPr>
              <a:t>Nilai</a:t>
            </a:r>
            <a:r>
              <a:rPr lang="en-US" sz="1000" b="1" dirty="0">
                <a:solidFill>
                  <a:schemeClr val="accent5">
                    <a:lumMod val="50000"/>
                  </a:schemeClr>
                </a:solidFill>
                <a:latin typeface="Comic Sans MS" pitchFamily="66" charset="0"/>
              </a:rPr>
              <a:t> (</a:t>
            </a:r>
            <a:r>
              <a:rPr lang="en-US" sz="1000" b="1" dirty="0" err="1">
                <a:solidFill>
                  <a:schemeClr val="accent5">
                    <a:lumMod val="50000"/>
                  </a:schemeClr>
                </a:solidFill>
                <a:latin typeface="Comic Sans MS" pitchFamily="66" charset="0"/>
              </a:rPr>
              <a:t>yaitu</a:t>
            </a:r>
            <a:r>
              <a:rPr lang="en-US" sz="1000" b="1" dirty="0">
                <a:solidFill>
                  <a:schemeClr val="accent5">
                    <a:lumMod val="50000"/>
                  </a:schemeClr>
                </a:solidFill>
                <a:latin typeface="Comic Sans MS" pitchFamily="66" charset="0"/>
              </a:rPr>
              <a:t> </a:t>
            </a:r>
            <a:r>
              <a:rPr lang="en-US" sz="1000" b="1" dirty="0" err="1">
                <a:solidFill>
                  <a:schemeClr val="accent5">
                    <a:lumMod val="50000"/>
                  </a:schemeClr>
                </a:solidFill>
                <a:latin typeface="Comic Sans MS" pitchFamily="66" charset="0"/>
              </a:rPr>
              <a:t>kepercayaan</a:t>
            </a:r>
            <a:r>
              <a:rPr lang="en-US" sz="1000" b="1" dirty="0">
                <a:solidFill>
                  <a:schemeClr val="accent5">
                    <a:lumMod val="50000"/>
                  </a:schemeClr>
                </a:solidFill>
                <a:latin typeface="Comic Sans MS" pitchFamily="66" charset="0"/>
              </a:rPr>
              <a:t> </a:t>
            </a:r>
            <a:r>
              <a:rPr lang="en-US" sz="1000" b="1" dirty="0" err="1">
                <a:solidFill>
                  <a:schemeClr val="accent5">
                    <a:lumMod val="50000"/>
                  </a:schemeClr>
                </a:solidFill>
                <a:latin typeface="Comic Sans MS" pitchFamily="66" charset="0"/>
              </a:rPr>
              <a:t>bersama</a:t>
            </a:r>
            <a:r>
              <a:rPr lang="en-US" sz="1000" b="1" dirty="0">
                <a:solidFill>
                  <a:schemeClr val="accent5">
                    <a:lumMod val="50000"/>
                  </a:schemeClr>
                </a:solidFill>
                <a:latin typeface="Comic Sans MS" pitchFamily="66" charset="0"/>
              </a:rPr>
              <a:t> </a:t>
            </a:r>
            <a:r>
              <a:rPr lang="en-US" sz="1000" b="1" dirty="0" err="1">
                <a:solidFill>
                  <a:schemeClr val="accent5">
                    <a:lumMod val="50000"/>
                  </a:schemeClr>
                </a:solidFill>
                <a:latin typeface="Comic Sans MS" pitchFamily="66" charset="0"/>
              </a:rPr>
              <a:t>mengenai</a:t>
            </a:r>
            <a:r>
              <a:rPr lang="en-US" sz="1000" b="1" dirty="0">
                <a:solidFill>
                  <a:schemeClr val="accent5">
                    <a:lumMod val="50000"/>
                  </a:schemeClr>
                </a:solidFill>
                <a:latin typeface="Comic Sans MS" pitchFamily="66" charset="0"/>
              </a:rPr>
              <a:t> </a:t>
            </a:r>
            <a:r>
              <a:rPr lang="en-US" sz="1000" b="1" dirty="0" err="1">
                <a:solidFill>
                  <a:schemeClr val="accent5">
                    <a:lumMod val="50000"/>
                  </a:schemeClr>
                </a:solidFill>
                <a:latin typeface="Comic Sans MS" pitchFamily="66" charset="0"/>
              </a:rPr>
              <a:t>bagaimana</a:t>
            </a:r>
            <a:r>
              <a:rPr lang="en-US" sz="1000" b="1" dirty="0">
                <a:solidFill>
                  <a:schemeClr val="accent5">
                    <a:lumMod val="50000"/>
                  </a:schemeClr>
                </a:solidFill>
                <a:latin typeface="Comic Sans MS" pitchFamily="66" charset="0"/>
              </a:rPr>
              <a:t> orang </a:t>
            </a:r>
            <a:r>
              <a:rPr lang="en-US" sz="1000" b="1" dirty="0" err="1">
                <a:solidFill>
                  <a:schemeClr val="accent5">
                    <a:lumMod val="50000"/>
                  </a:schemeClr>
                </a:solidFill>
                <a:latin typeface="Comic Sans MS" pitchFamily="66" charset="0"/>
              </a:rPr>
              <a:t>harus</a:t>
            </a:r>
            <a:r>
              <a:rPr lang="en-US" sz="1000" b="1" dirty="0">
                <a:solidFill>
                  <a:schemeClr val="accent5">
                    <a:lumMod val="50000"/>
                  </a:schemeClr>
                </a:solidFill>
                <a:latin typeface="Comic Sans MS" pitchFamily="66" charset="0"/>
              </a:rPr>
              <a:t> </a:t>
            </a:r>
            <a:r>
              <a:rPr lang="en-US" sz="1000" b="1" dirty="0" err="1">
                <a:solidFill>
                  <a:schemeClr val="accent5">
                    <a:lumMod val="50000"/>
                  </a:schemeClr>
                </a:solidFill>
                <a:latin typeface="Comic Sans MS" pitchFamily="66" charset="0"/>
              </a:rPr>
              <a:t>berperilaku</a:t>
            </a:r>
            <a:r>
              <a:rPr lang="en-US" sz="1000" b="1" dirty="0">
                <a:solidFill>
                  <a:schemeClr val="accent5">
                    <a:lumMod val="50000"/>
                  </a:schemeClr>
                </a:solidFill>
                <a:latin typeface="Comic Sans MS" pitchFamily="66" charset="0"/>
              </a:rPr>
              <a:t>) </a:t>
            </a:r>
            <a:r>
              <a:rPr lang="en-US" sz="1000" b="1" dirty="0" err="1">
                <a:solidFill>
                  <a:schemeClr val="accent5">
                    <a:lumMod val="50000"/>
                  </a:schemeClr>
                </a:solidFill>
                <a:latin typeface="Comic Sans MS" pitchFamily="66" charset="0"/>
              </a:rPr>
              <a:t>menunjukkan</a:t>
            </a:r>
            <a:r>
              <a:rPr lang="en-US" sz="1000" b="1" dirty="0">
                <a:solidFill>
                  <a:schemeClr val="accent5">
                    <a:lumMod val="50000"/>
                  </a:schemeClr>
                </a:solidFill>
                <a:latin typeface="Comic Sans MS" pitchFamily="66" charset="0"/>
              </a:rPr>
              <a:t> </a:t>
            </a:r>
            <a:r>
              <a:rPr lang="en-US" sz="1000" b="1" dirty="0" err="1">
                <a:solidFill>
                  <a:schemeClr val="accent5">
                    <a:lumMod val="50000"/>
                  </a:schemeClr>
                </a:solidFill>
                <a:latin typeface="Comic Sans MS" pitchFamily="66" charset="0"/>
              </a:rPr>
              <a:t>kelas</a:t>
            </a:r>
            <a:r>
              <a:rPr lang="en-US" sz="1000" b="1" dirty="0">
                <a:solidFill>
                  <a:schemeClr val="accent5">
                    <a:lumMod val="50000"/>
                  </a:schemeClr>
                </a:solidFill>
                <a:latin typeface="Comic Sans MS" pitchFamily="66" charset="0"/>
              </a:rPr>
              <a:t> </a:t>
            </a:r>
            <a:r>
              <a:rPr lang="en-US" sz="1000" b="1" dirty="0" err="1">
                <a:solidFill>
                  <a:schemeClr val="accent5">
                    <a:lumMod val="50000"/>
                  </a:schemeClr>
                </a:solidFill>
                <a:latin typeface="Comic Sans MS" pitchFamily="66" charset="0"/>
              </a:rPr>
              <a:t>sosial</a:t>
            </a:r>
            <a:r>
              <a:rPr lang="en-US" sz="1000" b="1" dirty="0">
                <a:solidFill>
                  <a:schemeClr val="accent5">
                    <a:lumMod val="50000"/>
                  </a:schemeClr>
                </a:solidFill>
                <a:latin typeface="Comic Sans MS" pitchFamily="66" charset="0"/>
              </a:rPr>
              <a:t> </a:t>
            </a:r>
            <a:r>
              <a:rPr lang="en-US" sz="1000" b="1" dirty="0" err="1">
                <a:solidFill>
                  <a:schemeClr val="accent5">
                    <a:lumMod val="50000"/>
                  </a:schemeClr>
                </a:solidFill>
                <a:latin typeface="Comic Sans MS" pitchFamily="66" charset="0"/>
              </a:rPr>
              <a:t>dimana</a:t>
            </a:r>
            <a:r>
              <a:rPr lang="en-US" sz="1000" b="1" dirty="0">
                <a:solidFill>
                  <a:schemeClr val="accent5">
                    <a:lumMod val="50000"/>
                  </a:schemeClr>
                </a:solidFill>
                <a:latin typeface="Comic Sans MS" pitchFamily="66" charset="0"/>
              </a:rPr>
              <a:t> </a:t>
            </a:r>
            <a:r>
              <a:rPr lang="en-US" sz="1000" b="1" dirty="0" err="1">
                <a:solidFill>
                  <a:schemeClr val="accent5">
                    <a:lumMod val="50000"/>
                  </a:schemeClr>
                </a:solidFill>
                <a:latin typeface="Comic Sans MS" pitchFamily="66" charset="0"/>
              </a:rPr>
              <a:t>ia</a:t>
            </a:r>
            <a:r>
              <a:rPr lang="en-US" sz="1000" b="1" dirty="0">
                <a:solidFill>
                  <a:schemeClr val="accent5">
                    <a:lumMod val="50000"/>
                  </a:schemeClr>
                </a:solidFill>
                <a:latin typeface="Comic Sans MS" pitchFamily="66" charset="0"/>
              </a:rPr>
              <a:t> </a:t>
            </a:r>
            <a:r>
              <a:rPr lang="en-US" sz="1000" b="1" dirty="0" err="1">
                <a:solidFill>
                  <a:schemeClr val="accent5">
                    <a:lumMod val="50000"/>
                  </a:schemeClr>
                </a:solidFill>
                <a:latin typeface="Comic Sans MS" pitchFamily="66" charset="0"/>
              </a:rPr>
              <a:t>berada</a:t>
            </a:r>
            <a:r>
              <a:rPr lang="en-US" sz="1000" b="1" dirty="0">
                <a:solidFill>
                  <a:schemeClr val="accent5">
                    <a:lumMod val="50000"/>
                  </a:schemeClr>
                </a:solidFill>
                <a:latin typeface="Comic Sans MS" pitchFamily="66" charset="0"/>
              </a:rPr>
              <a:t>.</a:t>
            </a:r>
            <a:endParaRPr lang="id-ID" sz="1000" dirty="0"/>
          </a:p>
        </p:txBody>
      </p:sp>
      <p:sp>
        <p:nvSpPr>
          <p:cNvPr id="12" name="Rectangle 11"/>
          <p:cNvSpPr/>
          <p:nvPr/>
        </p:nvSpPr>
        <p:spPr>
          <a:xfrm>
            <a:off x="683568" y="339502"/>
            <a:ext cx="2520280" cy="553998"/>
          </a:xfrm>
          <a:prstGeom prst="rect">
            <a:avLst/>
          </a:prstGeom>
        </p:spPr>
        <p:txBody>
          <a:bodyPr wrap="square">
            <a:spAutoFit/>
          </a:bodyPr>
          <a:lstStyle/>
          <a:p>
            <a:pPr algn="r"/>
            <a:r>
              <a:rPr lang="en-US" sz="1000" b="1" dirty="0" err="1" smtClean="0">
                <a:solidFill>
                  <a:schemeClr val="accent5">
                    <a:lumMod val="50000"/>
                  </a:schemeClr>
                </a:solidFill>
                <a:latin typeface="Comic Sans MS" pitchFamily="66" charset="0"/>
              </a:rPr>
              <a:t>Individu</a:t>
            </a:r>
            <a:r>
              <a:rPr lang="en-US" sz="1000" b="1" dirty="0" smtClean="0">
                <a:solidFill>
                  <a:schemeClr val="accent5">
                    <a:lumMod val="50000"/>
                  </a:schemeClr>
                </a:solidFill>
                <a:latin typeface="Comic Sans MS" pitchFamily="66" charset="0"/>
              </a:rPr>
              <a:t> yang </a:t>
            </a:r>
            <a:r>
              <a:rPr lang="en-US" sz="1000" b="1" dirty="0" err="1" smtClean="0">
                <a:solidFill>
                  <a:schemeClr val="accent5">
                    <a:lumMod val="50000"/>
                  </a:schemeClr>
                </a:solidFill>
                <a:latin typeface="Comic Sans MS" pitchFamily="66" charset="0"/>
              </a:rPr>
              <a:t>relatif</a:t>
            </a:r>
            <a:r>
              <a:rPr lang="en-US" sz="1000" b="1" dirty="0" smtClean="0">
                <a:solidFill>
                  <a:schemeClr val="accent5">
                    <a:lumMod val="50000"/>
                  </a:schemeClr>
                </a:solidFill>
                <a:latin typeface="Comic Sans MS" pitchFamily="66" charset="0"/>
              </a:rPr>
              <a:t> </a:t>
            </a:r>
            <a:r>
              <a:rPr lang="en-US" sz="1000" b="1" dirty="0" err="1" smtClean="0">
                <a:solidFill>
                  <a:schemeClr val="accent5">
                    <a:lumMod val="50000"/>
                  </a:schemeClr>
                </a:solidFill>
                <a:latin typeface="Comic Sans MS" pitchFamily="66" charset="0"/>
              </a:rPr>
              <a:t>sadar</a:t>
            </a:r>
            <a:r>
              <a:rPr lang="en-US" sz="1000" b="1" dirty="0" smtClean="0">
                <a:solidFill>
                  <a:schemeClr val="accent5">
                    <a:lumMod val="50000"/>
                  </a:schemeClr>
                </a:solidFill>
                <a:latin typeface="Comic Sans MS" pitchFamily="66" charset="0"/>
              </a:rPr>
              <a:t> </a:t>
            </a:r>
            <a:r>
              <a:rPr lang="en-US" sz="1000" b="1" dirty="0" err="1" smtClean="0">
                <a:solidFill>
                  <a:schemeClr val="accent5">
                    <a:lumMod val="50000"/>
                  </a:schemeClr>
                </a:solidFill>
                <a:latin typeface="Comic Sans MS" pitchFamily="66" charset="0"/>
              </a:rPr>
              <a:t>akan</a:t>
            </a:r>
            <a:r>
              <a:rPr lang="en-US" sz="1000" b="1" dirty="0" smtClean="0">
                <a:solidFill>
                  <a:schemeClr val="accent5">
                    <a:lumMod val="50000"/>
                  </a:schemeClr>
                </a:solidFill>
                <a:latin typeface="Comic Sans MS" pitchFamily="66" charset="0"/>
              </a:rPr>
              <a:t> </a:t>
            </a:r>
            <a:r>
              <a:rPr lang="en-US" sz="1000" b="1" dirty="0" err="1" smtClean="0">
                <a:solidFill>
                  <a:schemeClr val="accent5">
                    <a:lumMod val="50000"/>
                  </a:schemeClr>
                </a:solidFill>
                <a:latin typeface="Comic Sans MS" pitchFamily="66" charset="0"/>
              </a:rPr>
              <a:t>perbedaan</a:t>
            </a:r>
            <a:r>
              <a:rPr lang="en-US" sz="1000" b="1" dirty="0" smtClean="0">
                <a:solidFill>
                  <a:schemeClr val="accent5">
                    <a:lumMod val="50000"/>
                  </a:schemeClr>
                </a:solidFill>
                <a:latin typeface="Comic Sans MS" pitchFamily="66" charset="0"/>
              </a:rPr>
              <a:t> </a:t>
            </a:r>
            <a:r>
              <a:rPr lang="en-US" sz="1000" b="1" dirty="0" err="1" smtClean="0">
                <a:solidFill>
                  <a:schemeClr val="accent5">
                    <a:lumMod val="50000"/>
                  </a:schemeClr>
                </a:solidFill>
                <a:latin typeface="Comic Sans MS" pitchFamily="66" charset="0"/>
              </a:rPr>
              <a:t>kelas</a:t>
            </a:r>
            <a:r>
              <a:rPr lang="en-US" sz="1000" b="1" dirty="0" smtClean="0">
                <a:solidFill>
                  <a:schemeClr val="accent5">
                    <a:lumMod val="50000"/>
                  </a:schemeClr>
                </a:solidFill>
                <a:latin typeface="Comic Sans MS" pitchFamily="66" charset="0"/>
              </a:rPr>
              <a:t> </a:t>
            </a:r>
            <a:r>
              <a:rPr lang="en-US" sz="1000" b="1" dirty="0" err="1" smtClean="0">
                <a:solidFill>
                  <a:schemeClr val="accent5">
                    <a:lumMod val="50000"/>
                  </a:schemeClr>
                </a:solidFill>
                <a:latin typeface="Comic Sans MS" pitchFamily="66" charset="0"/>
              </a:rPr>
              <a:t>lebih</a:t>
            </a:r>
            <a:r>
              <a:rPr lang="en-US" sz="1000" b="1" dirty="0" smtClean="0">
                <a:solidFill>
                  <a:schemeClr val="accent5">
                    <a:lumMod val="50000"/>
                  </a:schemeClr>
                </a:solidFill>
                <a:latin typeface="Comic Sans MS" pitchFamily="66" charset="0"/>
              </a:rPr>
              <a:t> </a:t>
            </a:r>
            <a:r>
              <a:rPr lang="en-US" sz="1000" b="1" dirty="0" err="1" smtClean="0">
                <a:solidFill>
                  <a:schemeClr val="accent5">
                    <a:lumMod val="50000"/>
                  </a:schemeClr>
                </a:solidFill>
                <a:latin typeface="Comic Sans MS" pitchFamily="66" charset="0"/>
              </a:rPr>
              <a:t>mungkin</a:t>
            </a:r>
            <a:r>
              <a:rPr lang="en-US" sz="1000" b="1" dirty="0" smtClean="0">
                <a:solidFill>
                  <a:schemeClr val="accent5">
                    <a:lumMod val="50000"/>
                  </a:schemeClr>
                </a:solidFill>
                <a:latin typeface="Comic Sans MS" pitchFamily="66" charset="0"/>
              </a:rPr>
              <a:t> </a:t>
            </a:r>
            <a:r>
              <a:rPr lang="en-US" sz="1000" b="1" dirty="0" err="1" smtClean="0">
                <a:solidFill>
                  <a:schemeClr val="accent5">
                    <a:lumMod val="50000"/>
                  </a:schemeClr>
                </a:solidFill>
                <a:latin typeface="Comic Sans MS" pitchFamily="66" charset="0"/>
              </a:rPr>
              <a:t>berasal</a:t>
            </a:r>
            <a:r>
              <a:rPr lang="en-US" sz="1000" b="1" dirty="0" smtClean="0">
                <a:solidFill>
                  <a:schemeClr val="accent5">
                    <a:lumMod val="50000"/>
                  </a:schemeClr>
                </a:solidFill>
                <a:latin typeface="Comic Sans MS" pitchFamily="66" charset="0"/>
              </a:rPr>
              <a:t> </a:t>
            </a:r>
            <a:r>
              <a:rPr lang="en-US" sz="1000" b="1" dirty="0" err="1" smtClean="0">
                <a:solidFill>
                  <a:schemeClr val="accent5">
                    <a:lumMod val="50000"/>
                  </a:schemeClr>
                </a:solidFill>
                <a:latin typeface="Comic Sans MS" pitchFamily="66" charset="0"/>
              </a:rPr>
              <a:t>dari</a:t>
            </a:r>
            <a:r>
              <a:rPr lang="en-US" sz="1000" b="1" dirty="0" smtClean="0">
                <a:solidFill>
                  <a:schemeClr val="accent5">
                    <a:lumMod val="50000"/>
                  </a:schemeClr>
                </a:solidFill>
                <a:latin typeface="Comic Sans MS" pitchFamily="66" charset="0"/>
              </a:rPr>
              <a:t> </a:t>
            </a:r>
            <a:r>
              <a:rPr lang="en-US" sz="1000" b="1" dirty="0" err="1" smtClean="0">
                <a:solidFill>
                  <a:schemeClr val="accent5">
                    <a:lumMod val="50000"/>
                  </a:schemeClr>
                </a:solidFill>
                <a:latin typeface="Comic Sans MS" pitchFamily="66" charset="0"/>
              </a:rPr>
              <a:t>kelas</a:t>
            </a:r>
            <a:r>
              <a:rPr lang="en-US" sz="1000" b="1" dirty="0" smtClean="0">
                <a:solidFill>
                  <a:schemeClr val="accent5">
                    <a:lumMod val="50000"/>
                  </a:schemeClr>
                </a:solidFill>
                <a:latin typeface="Comic Sans MS" pitchFamily="66" charset="0"/>
              </a:rPr>
              <a:t> yang </a:t>
            </a:r>
            <a:r>
              <a:rPr lang="en-US" sz="1000" b="1" dirty="0" err="1" smtClean="0">
                <a:solidFill>
                  <a:schemeClr val="accent5">
                    <a:lumMod val="50000"/>
                  </a:schemeClr>
                </a:solidFill>
                <a:latin typeface="Comic Sans MS" pitchFamily="66" charset="0"/>
              </a:rPr>
              <a:t>lebih</a:t>
            </a:r>
            <a:r>
              <a:rPr lang="en-US" sz="1000" b="1" dirty="0" smtClean="0">
                <a:solidFill>
                  <a:schemeClr val="accent5">
                    <a:lumMod val="50000"/>
                  </a:schemeClr>
                </a:solidFill>
                <a:latin typeface="Comic Sans MS" pitchFamily="66" charset="0"/>
              </a:rPr>
              <a:t> </a:t>
            </a:r>
            <a:r>
              <a:rPr lang="en-US" sz="1000" b="1" dirty="0" err="1" smtClean="0">
                <a:solidFill>
                  <a:schemeClr val="accent5">
                    <a:lumMod val="50000"/>
                  </a:schemeClr>
                </a:solidFill>
                <a:latin typeface="Comic Sans MS" pitchFamily="66" charset="0"/>
              </a:rPr>
              <a:t>tinggi</a:t>
            </a:r>
            <a:r>
              <a:rPr lang="en-US" sz="1000" b="1" dirty="0" smtClean="0">
                <a:solidFill>
                  <a:schemeClr val="accent5">
                    <a:lumMod val="50000"/>
                  </a:schemeClr>
                </a:solidFill>
                <a:latin typeface="Comic Sans MS" pitchFamily="66" charset="0"/>
              </a:rPr>
              <a:t>.</a:t>
            </a:r>
            <a:endParaRPr lang="id-ID" sz="1000" b="1" dirty="0"/>
          </a:p>
        </p:txBody>
      </p:sp>
    </p:spTree>
    <p:extLst>
      <p:ext uri="{BB962C8B-B14F-4D97-AF65-F5344CB8AC3E}">
        <p14:creationId xmlns:p14="http://schemas.microsoft.com/office/powerpoint/2010/main" val="2673941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WINA\NGAJAR\UMA\TEMPLATE PPT\544162_Cozy HelloRF.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80512" cy="516403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Content Placeholder 3"/>
          <p:cNvGraphicFramePr>
            <a:graphicFrameLocks noGrp="1"/>
          </p:cNvGraphicFramePr>
          <p:nvPr>
            <p:ph idx="1"/>
            <p:extLst>
              <p:ext uri="{D42A27DB-BD31-4B8C-83A1-F6EECF244321}">
                <p14:modId xmlns:p14="http://schemas.microsoft.com/office/powerpoint/2010/main" val="2821898904"/>
              </p:ext>
            </p:extLst>
          </p:nvPr>
        </p:nvGraphicFramePr>
        <p:xfrm>
          <a:off x="2339752" y="0"/>
          <a:ext cx="6192688" cy="5143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6975476" y="123478"/>
            <a:ext cx="1700980" cy="738664"/>
          </a:xfrm>
          <a:prstGeom prst="rect">
            <a:avLst/>
          </a:prstGeom>
        </p:spPr>
        <p:txBody>
          <a:bodyPr wrap="square">
            <a:spAutoFit/>
          </a:bodyPr>
          <a:lstStyle/>
          <a:p>
            <a:r>
              <a:rPr lang="en-US" sz="1400" dirty="0">
                <a:solidFill>
                  <a:schemeClr val="accent5">
                    <a:lumMod val="50000"/>
                  </a:schemeClr>
                </a:solidFill>
                <a:latin typeface="Comic Sans MS" pitchFamily="66" charset="0"/>
              </a:rPr>
              <a:t>Status </a:t>
            </a:r>
            <a:r>
              <a:rPr lang="en-US" sz="1400" dirty="0" err="1" smtClean="0">
                <a:solidFill>
                  <a:schemeClr val="accent5">
                    <a:lumMod val="50000"/>
                  </a:schemeClr>
                </a:solidFill>
                <a:latin typeface="Comic Sans MS" pitchFamily="66" charset="0"/>
              </a:rPr>
              <a:t>pekerjaan</a:t>
            </a:r>
            <a:endParaRPr lang="id-ID" sz="1400" dirty="0" smtClean="0">
              <a:solidFill>
                <a:schemeClr val="accent5">
                  <a:lumMod val="50000"/>
                </a:schemeClr>
              </a:solidFill>
              <a:latin typeface="Comic Sans MS" pitchFamily="66" charset="0"/>
            </a:endParaRPr>
          </a:p>
          <a:p>
            <a:r>
              <a:rPr lang="en-US" sz="1400" dirty="0" err="1" smtClean="0">
                <a:solidFill>
                  <a:schemeClr val="accent5">
                    <a:lumMod val="50000"/>
                  </a:schemeClr>
                </a:solidFill>
                <a:latin typeface="Comic Sans MS" pitchFamily="66" charset="0"/>
              </a:rPr>
              <a:t>Pendapatan</a:t>
            </a:r>
            <a:endParaRPr lang="id-ID" sz="1400" dirty="0" smtClean="0">
              <a:solidFill>
                <a:schemeClr val="accent5">
                  <a:lumMod val="50000"/>
                </a:schemeClr>
              </a:solidFill>
              <a:latin typeface="Comic Sans MS" pitchFamily="66" charset="0"/>
            </a:endParaRPr>
          </a:p>
          <a:p>
            <a:r>
              <a:rPr lang="en-US" sz="1400" dirty="0" err="1">
                <a:solidFill>
                  <a:schemeClr val="accent5">
                    <a:lumMod val="50000"/>
                  </a:schemeClr>
                </a:solidFill>
                <a:latin typeface="Comic Sans MS" pitchFamily="66" charset="0"/>
              </a:rPr>
              <a:t>Harta</a:t>
            </a:r>
            <a:r>
              <a:rPr lang="en-US" sz="1400" dirty="0">
                <a:solidFill>
                  <a:schemeClr val="accent5">
                    <a:lumMod val="50000"/>
                  </a:schemeClr>
                </a:solidFill>
                <a:latin typeface="Comic Sans MS" pitchFamily="66" charset="0"/>
              </a:rPr>
              <a:t> Benda</a:t>
            </a:r>
            <a:endParaRPr lang="id-ID" sz="1400" dirty="0"/>
          </a:p>
        </p:txBody>
      </p:sp>
      <p:sp>
        <p:nvSpPr>
          <p:cNvPr id="7" name="Rectangle 6"/>
          <p:cNvSpPr/>
          <p:nvPr/>
        </p:nvSpPr>
        <p:spPr>
          <a:xfrm>
            <a:off x="6948264" y="4299942"/>
            <a:ext cx="1709936" cy="738664"/>
          </a:xfrm>
          <a:prstGeom prst="rect">
            <a:avLst/>
          </a:prstGeom>
          <a:solidFill>
            <a:schemeClr val="accent5">
              <a:lumMod val="40000"/>
              <a:lumOff val="60000"/>
            </a:schemeClr>
          </a:solidFill>
        </p:spPr>
        <p:txBody>
          <a:bodyPr wrap="square">
            <a:spAutoFit/>
          </a:bodyPr>
          <a:lstStyle/>
          <a:p>
            <a:r>
              <a:rPr lang="en-US" sz="1400" dirty="0">
                <a:solidFill>
                  <a:schemeClr val="accent5">
                    <a:lumMod val="50000"/>
                  </a:schemeClr>
                </a:solidFill>
                <a:latin typeface="Comic Sans MS" pitchFamily="66" charset="0"/>
              </a:rPr>
              <a:t>Prestige </a:t>
            </a:r>
            <a:r>
              <a:rPr lang="en-US" sz="1400" dirty="0" err="1" smtClean="0">
                <a:solidFill>
                  <a:schemeClr val="accent5">
                    <a:lumMod val="50000"/>
                  </a:schemeClr>
                </a:solidFill>
                <a:latin typeface="Comic Sans MS" pitchFamily="66" charset="0"/>
              </a:rPr>
              <a:t>Individu</a:t>
            </a:r>
            <a:r>
              <a:rPr lang="id-ID" sz="1400" dirty="0">
                <a:solidFill>
                  <a:schemeClr val="accent5">
                    <a:lumMod val="50000"/>
                  </a:schemeClr>
                </a:solidFill>
                <a:latin typeface="Comic Sans MS" pitchFamily="66" charset="0"/>
              </a:rPr>
              <a:t> </a:t>
            </a:r>
            <a:r>
              <a:rPr lang="en-US" sz="1400" dirty="0" err="1" smtClean="0">
                <a:solidFill>
                  <a:schemeClr val="accent5">
                    <a:lumMod val="50000"/>
                  </a:schemeClr>
                </a:solidFill>
                <a:latin typeface="Comic Sans MS" pitchFamily="66" charset="0"/>
              </a:rPr>
              <a:t>Asosiasi</a:t>
            </a:r>
            <a:r>
              <a:rPr lang="id-ID" sz="1400" dirty="0">
                <a:solidFill>
                  <a:schemeClr val="accent5">
                    <a:lumMod val="50000"/>
                  </a:schemeClr>
                </a:solidFill>
                <a:latin typeface="Comic Sans MS" pitchFamily="66" charset="0"/>
              </a:rPr>
              <a:t> </a:t>
            </a:r>
            <a:r>
              <a:rPr lang="en-US" sz="1400" dirty="0" err="1" smtClean="0">
                <a:solidFill>
                  <a:schemeClr val="accent5">
                    <a:lumMod val="50000"/>
                  </a:schemeClr>
                </a:solidFill>
                <a:latin typeface="Comic Sans MS" pitchFamily="66" charset="0"/>
              </a:rPr>
              <a:t>Sosialisasi</a:t>
            </a:r>
            <a:endParaRPr lang="id-ID" sz="1400" dirty="0"/>
          </a:p>
        </p:txBody>
      </p:sp>
      <p:sp>
        <p:nvSpPr>
          <p:cNvPr id="8" name="Rectangle 7"/>
          <p:cNvSpPr/>
          <p:nvPr/>
        </p:nvSpPr>
        <p:spPr>
          <a:xfrm>
            <a:off x="1547664" y="608950"/>
            <a:ext cx="1853952" cy="738664"/>
          </a:xfrm>
          <a:prstGeom prst="rect">
            <a:avLst/>
          </a:prstGeom>
        </p:spPr>
        <p:txBody>
          <a:bodyPr wrap="square">
            <a:spAutoFit/>
          </a:bodyPr>
          <a:lstStyle/>
          <a:p>
            <a:pPr algn="r"/>
            <a:r>
              <a:rPr lang="en-US" sz="1400" dirty="0" err="1">
                <a:solidFill>
                  <a:schemeClr val="accent5">
                    <a:lumMod val="50000"/>
                  </a:schemeClr>
                </a:solidFill>
                <a:latin typeface="Comic Sans MS" pitchFamily="66" charset="0"/>
              </a:rPr>
              <a:t>Kekuasaan</a:t>
            </a:r>
            <a:endParaRPr lang="id-ID" sz="1400" dirty="0">
              <a:solidFill>
                <a:schemeClr val="accent5">
                  <a:lumMod val="50000"/>
                </a:schemeClr>
              </a:solidFill>
              <a:latin typeface="Comic Sans MS" pitchFamily="66" charset="0"/>
            </a:endParaRPr>
          </a:p>
          <a:p>
            <a:pPr algn="r"/>
            <a:r>
              <a:rPr lang="en-US" sz="1400" dirty="0" err="1">
                <a:solidFill>
                  <a:schemeClr val="accent5">
                    <a:lumMod val="50000"/>
                  </a:schemeClr>
                </a:solidFill>
                <a:latin typeface="Comic Sans MS" pitchFamily="66" charset="0"/>
              </a:rPr>
              <a:t>Kesadaran</a:t>
            </a:r>
            <a:r>
              <a:rPr lang="en-US" sz="1400" dirty="0">
                <a:solidFill>
                  <a:schemeClr val="accent5">
                    <a:lumMod val="50000"/>
                  </a:schemeClr>
                </a:solidFill>
                <a:latin typeface="Comic Sans MS" pitchFamily="66" charset="0"/>
              </a:rPr>
              <a:t> </a:t>
            </a:r>
            <a:r>
              <a:rPr lang="en-US" sz="1400" dirty="0" err="1">
                <a:solidFill>
                  <a:schemeClr val="accent5">
                    <a:lumMod val="50000"/>
                  </a:schemeClr>
                </a:solidFill>
                <a:latin typeface="Comic Sans MS" pitchFamily="66" charset="0"/>
              </a:rPr>
              <a:t>Kelas</a:t>
            </a:r>
            <a:endParaRPr lang="id-ID" sz="1400" dirty="0">
              <a:solidFill>
                <a:schemeClr val="accent5">
                  <a:lumMod val="50000"/>
                </a:schemeClr>
              </a:solidFill>
              <a:latin typeface="Comic Sans MS" pitchFamily="66" charset="0"/>
            </a:endParaRPr>
          </a:p>
          <a:p>
            <a:pPr algn="r"/>
            <a:r>
              <a:rPr lang="en-US" sz="1400" dirty="0" err="1">
                <a:solidFill>
                  <a:schemeClr val="accent5">
                    <a:lumMod val="50000"/>
                  </a:schemeClr>
                </a:solidFill>
                <a:latin typeface="Comic Sans MS" pitchFamily="66" charset="0"/>
              </a:rPr>
              <a:t>Mobilitas</a:t>
            </a:r>
            <a:endParaRPr lang="en-US" sz="1400" dirty="0">
              <a:solidFill>
                <a:schemeClr val="accent5">
                  <a:lumMod val="50000"/>
                </a:schemeClr>
              </a:solidFill>
              <a:latin typeface="Comic Sans MS" pitchFamily="66" charset="0"/>
            </a:endParaRPr>
          </a:p>
        </p:txBody>
      </p:sp>
      <p:sp>
        <p:nvSpPr>
          <p:cNvPr id="9" name="Right Arrow 8"/>
          <p:cNvSpPr/>
          <p:nvPr/>
        </p:nvSpPr>
        <p:spPr>
          <a:xfrm>
            <a:off x="305272" y="1563638"/>
            <a:ext cx="2466528" cy="1563638"/>
          </a:xfrm>
          <a:prstGeom prst="rightArrow">
            <a:avLst/>
          </a:prstGeom>
          <a:solidFill>
            <a:schemeClr val="accent5">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accent5">
                    <a:lumMod val="50000"/>
                  </a:schemeClr>
                </a:solidFill>
                <a:latin typeface="Comic Sans MS" pitchFamily="66" charset="0"/>
              </a:rPr>
              <a:t>Penentu</a:t>
            </a:r>
            <a:r>
              <a:rPr lang="en-US" sz="1600" dirty="0">
                <a:solidFill>
                  <a:schemeClr val="accent5">
                    <a:lumMod val="50000"/>
                  </a:schemeClr>
                </a:solidFill>
                <a:latin typeface="Comic Sans MS" pitchFamily="66" charset="0"/>
              </a:rPr>
              <a:t> </a:t>
            </a:r>
            <a:r>
              <a:rPr lang="en-US" sz="1600" dirty="0" err="1">
                <a:solidFill>
                  <a:schemeClr val="accent5">
                    <a:lumMod val="50000"/>
                  </a:schemeClr>
                </a:solidFill>
                <a:latin typeface="Comic Sans MS" pitchFamily="66" charset="0"/>
              </a:rPr>
              <a:t>Kelas</a:t>
            </a:r>
            <a:r>
              <a:rPr lang="en-US" sz="1600" dirty="0">
                <a:solidFill>
                  <a:schemeClr val="accent5">
                    <a:lumMod val="50000"/>
                  </a:schemeClr>
                </a:solidFill>
                <a:latin typeface="Comic Sans MS" pitchFamily="66" charset="0"/>
              </a:rPr>
              <a:t> </a:t>
            </a:r>
            <a:r>
              <a:rPr lang="en-US" sz="1600" dirty="0" err="1">
                <a:solidFill>
                  <a:schemeClr val="accent5">
                    <a:lumMod val="50000"/>
                  </a:schemeClr>
                </a:solidFill>
                <a:latin typeface="Comic Sans MS" pitchFamily="66" charset="0"/>
              </a:rPr>
              <a:t>Sosial</a:t>
            </a:r>
            <a:r>
              <a:rPr lang="en-US" sz="1600" dirty="0">
                <a:solidFill>
                  <a:schemeClr val="accent5">
                    <a:lumMod val="50000"/>
                  </a:schemeClr>
                </a:solidFill>
                <a:latin typeface="Comic Sans MS" pitchFamily="66" charset="0"/>
              </a:rPr>
              <a:t> </a:t>
            </a:r>
            <a:r>
              <a:rPr lang="en-US" sz="1600" dirty="0" smtClean="0">
                <a:solidFill>
                  <a:schemeClr val="accent5">
                    <a:lumMod val="50000"/>
                  </a:schemeClr>
                </a:solidFill>
                <a:latin typeface="Comic Sans MS" pitchFamily="66" charset="0"/>
              </a:rPr>
              <a:t>(</a:t>
            </a:r>
            <a:r>
              <a:rPr lang="id-ID" sz="1600" dirty="0">
                <a:solidFill>
                  <a:schemeClr val="accent5">
                    <a:lumMod val="50000"/>
                  </a:schemeClr>
                </a:solidFill>
                <a:latin typeface="Comic Sans MS" pitchFamily="66" charset="0"/>
              </a:rPr>
              <a:t>Gilbert dan Kahl</a:t>
            </a:r>
            <a:r>
              <a:rPr lang="en-US" sz="1600" dirty="0" smtClean="0">
                <a:solidFill>
                  <a:schemeClr val="accent5">
                    <a:lumMod val="50000"/>
                  </a:schemeClr>
                </a:solidFill>
                <a:latin typeface="Comic Sans MS" pitchFamily="66" charset="0"/>
              </a:rPr>
              <a:t>)</a:t>
            </a:r>
            <a:endParaRPr lang="id-ID" sz="1600" dirty="0">
              <a:solidFill>
                <a:schemeClr val="accent5">
                  <a:lumMod val="50000"/>
                </a:schemeClr>
              </a:solidFill>
              <a:latin typeface="Comic Sans MS" pitchFamily="66" charset="0"/>
            </a:endParaRPr>
          </a:p>
        </p:txBody>
      </p:sp>
    </p:spTree>
    <p:extLst>
      <p:ext uri="{BB962C8B-B14F-4D97-AF65-F5344CB8AC3E}">
        <p14:creationId xmlns:p14="http://schemas.microsoft.com/office/powerpoint/2010/main" val="3589297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D:\WINA\NGAJAR\UMA\TEMPLATE PPT\544162_Cozy HelloRF.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80512" cy="5164038"/>
          </a:xfrm>
          <a:prstGeom prst="rect">
            <a:avLst/>
          </a:prstGeom>
          <a:noFill/>
          <a:extLst>
            <a:ext uri="{909E8E84-426E-40DD-AFC4-6F175D3DCCD1}">
              <a14:hiddenFill xmlns:a14="http://schemas.microsoft.com/office/drawing/2010/main">
                <a:solidFill>
                  <a:srgbClr val="FFFFFF"/>
                </a:solidFill>
              </a14:hiddenFill>
            </a:ext>
          </a:extLst>
        </p:spPr>
      </p:pic>
      <p:sp>
        <p:nvSpPr>
          <p:cNvPr id="16" name="Oval Callout 15"/>
          <p:cNvSpPr/>
          <p:nvPr/>
        </p:nvSpPr>
        <p:spPr>
          <a:xfrm>
            <a:off x="6228184" y="30451"/>
            <a:ext cx="2256672" cy="954592"/>
          </a:xfrm>
          <a:prstGeom prst="wedgeEllipseCallout">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smtClean="0">
                <a:solidFill>
                  <a:schemeClr val="accent5">
                    <a:lumMod val="50000"/>
                  </a:schemeClr>
                </a:solidFill>
                <a:latin typeface="Comic Sans MS" pitchFamily="66" charset="0"/>
              </a:rPr>
              <a:t>Pengkuran </a:t>
            </a:r>
            <a:r>
              <a:rPr lang="en-US" b="1" dirty="0">
                <a:solidFill>
                  <a:schemeClr val="accent5">
                    <a:lumMod val="50000"/>
                  </a:schemeClr>
                </a:solidFill>
                <a:latin typeface="Comic Sans MS" pitchFamily="66" charset="0"/>
              </a:rPr>
              <a:t>K</a:t>
            </a:r>
            <a:r>
              <a:rPr lang="id-ID" b="1" dirty="0">
                <a:solidFill>
                  <a:schemeClr val="accent5">
                    <a:lumMod val="50000"/>
                  </a:schemeClr>
                </a:solidFill>
                <a:latin typeface="Comic Sans MS" pitchFamily="66" charset="0"/>
              </a:rPr>
              <a:t>elas </a:t>
            </a:r>
            <a:r>
              <a:rPr lang="en-US" b="1" dirty="0">
                <a:solidFill>
                  <a:schemeClr val="accent5">
                    <a:lumMod val="50000"/>
                  </a:schemeClr>
                </a:solidFill>
                <a:latin typeface="Comic Sans MS" pitchFamily="66" charset="0"/>
              </a:rPr>
              <a:t>S</a:t>
            </a:r>
            <a:r>
              <a:rPr lang="id-ID" b="1" dirty="0">
                <a:solidFill>
                  <a:schemeClr val="accent5">
                    <a:lumMod val="50000"/>
                  </a:schemeClr>
                </a:solidFill>
                <a:latin typeface="Comic Sans MS" pitchFamily="66" charset="0"/>
              </a:rPr>
              <a:t>osial</a:t>
            </a:r>
            <a:endParaRPr lang="id-ID" dirty="0"/>
          </a:p>
        </p:txBody>
      </p:sp>
      <p:graphicFrame>
        <p:nvGraphicFramePr>
          <p:cNvPr id="2" name="Diagram 1"/>
          <p:cNvGraphicFramePr/>
          <p:nvPr>
            <p:extLst>
              <p:ext uri="{D42A27DB-BD31-4B8C-83A1-F6EECF244321}">
                <p14:modId xmlns:p14="http://schemas.microsoft.com/office/powerpoint/2010/main" val="574678877"/>
              </p:ext>
            </p:extLst>
          </p:nvPr>
        </p:nvGraphicFramePr>
        <p:xfrm>
          <a:off x="1524000" y="0"/>
          <a:ext cx="6096000" cy="5143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6867299" y="1896383"/>
            <a:ext cx="2056514" cy="1615827"/>
          </a:xfrm>
          <a:prstGeom prst="rect">
            <a:avLst/>
          </a:prstGeom>
        </p:spPr>
        <p:txBody>
          <a:bodyPr wrap="square">
            <a:spAutoFit/>
          </a:bodyPr>
          <a:lstStyle/>
          <a:p>
            <a:r>
              <a:rPr lang="id-ID" sz="1100" b="1" dirty="0">
                <a:solidFill>
                  <a:schemeClr val="accent5">
                    <a:lumMod val="50000"/>
                  </a:schemeClr>
                </a:solidFill>
                <a:latin typeface="Comic Sans MS" pitchFamily="66" charset="0"/>
              </a:rPr>
              <a:t>Para individu diminta untuk menaksir kedudukan kelas sosial mereka masing-masing. Klasifikasi keanggotaan kelas sosial yang dihasilkan didasarkan pada persepsi partisipan terhadap dirinya atau citra diri partisipan.</a:t>
            </a:r>
          </a:p>
        </p:txBody>
      </p:sp>
      <p:sp>
        <p:nvSpPr>
          <p:cNvPr id="15" name="Rectangle 14"/>
          <p:cNvSpPr/>
          <p:nvPr/>
        </p:nvSpPr>
        <p:spPr>
          <a:xfrm>
            <a:off x="179512" y="3795886"/>
            <a:ext cx="2520280" cy="1107996"/>
          </a:xfrm>
          <a:prstGeom prst="rect">
            <a:avLst/>
          </a:prstGeom>
          <a:solidFill>
            <a:schemeClr val="bg1"/>
          </a:solidFill>
        </p:spPr>
        <p:txBody>
          <a:bodyPr wrap="square">
            <a:spAutoFit/>
          </a:bodyPr>
          <a:lstStyle/>
          <a:p>
            <a:pPr algn="r"/>
            <a:r>
              <a:rPr lang="id-ID" sz="1100" b="1" dirty="0" smtClean="0">
                <a:solidFill>
                  <a:schemeClr val="accent5">
                    <a:lumMod val="50000"/>
                  </a:schemeClr>
                </a:solidFill>
                <a:latin typeface="Comic Sans MS" pitchFamily="66" charset="0"/>
              </a:rPr>
              <a:t>Untuk </a:t>
            </a:r>
            <a:r>
              <a:rPr lang="id-ID" sz="1100" b="1" dirty="0">
                <a:solidFill>
                  <a:schemeClr val="accent5">
                    <a:lumMod val="50000"/>
                  </a:schemeClr>
                </a:solidFill>
                <a:latin typeface="Comic Sans MS" pitchFamily="66" charset="0"/>
              </a:rPr>
              <a:t>mengukur kelas sosial memerlukan informan mengenai masyarakat yang dipilih untuk membuat pertimbangan awal mengenai keanggotaan kelas sosial orang lain dalam masyarakat.</a:t>
            </a:r>
          </a:p>
        </p:txBody>
      </p:sp>
      <p:sp>
        <p:nvSpPr>
          <p:cNvPr id="17" name="Rectangle 16"/>
          <p:cNvSpPr/>
          <p:nvPr/>
        </p:nvSpPr>
        <p:spPr>
          <a:xfrm>
            <a:off x="35496" y="106055"/>
            <a:ext cx="2736304" cy="1277273"/>
          </a:xfrm>
          <a:prstGeom prst="rect">
            <a:avLst/>
          </a:prstGeom>
        </p:spPr>
        <p:txBody>
          <a:bodyPr wrap="square">
            <a:spAutoFit/>
          </a:bodyPr>
          <a:lstStyle/>
          <a:p>
            <a:pPr algn="r"/>
            <a:r>
              <a:rPr lang="id-ID" sz="1100" b="1" dirty="0" smtClean="0">
                <a:solidFill>
                  <a:schemeClr val="accent6">
                    <a:lumMod val="75000"/>
                  </a:schemeClr>
                </a:solidFill>
                <a:latin typeface="Comic Sans MS" pitchFamily="66" charset="0"/>
              </a:rPr>
              <a:t>Terdiri </a:t>
            </a:r>
            <a:r>
              <a:rPr lang="id-ID" sz="1100" b="1" dirty="0">
                <a:solidFill>
                  <a:schemeClr val="accent6">
                    <a:lumMod val="75000"/>
                  </a:schemeClr>
                </a:solidFill>
                <a:latin typeface="Comic Sans MS" pitchFamily="66" charset="0"/>
              </a:rPr>
              <a:t>dari berbagai variabel demografis atau sosioekonomis yang dipilih mengenai individu yang sedang dipelajari. Ukuran obyektif kelas sosial terbagi menjadi dua kategori pokok yaitu indeks variabel tunggal dan indeks variabel gabungan.</a:t>
            </a:r>
          </a:p>
        </p:txBody>
      </p:sp>
    </p:spTree>
    <p:extLst>
      <p:ext uri="{BB962C8B-B14F-4D97-AF65-F5344CB8AC3E}">
        <p14:creationId xmlns:p14="http://schemas.microsoft.com/office/powerpoint/2010/main" val="33081274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D:\WINA\NGAJAR\UMA\TEMPLATE PPT\544162_Cozy HelloRF.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096"/>
          <a:stretch/>
        </p:blipFill>
        <p:spPr bwMode="auto">
          <a:xfrm>
            <a:off x="-12610" y="0"/>
            <a:ext cx="5808746" cy="516403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5580112" y="3579862"/>
            <a:ext cx="3218289" cy="792088"/>
          </a:xfrm>
        </p:spPr>
        <p:txBody>
          <a:bodyPr>
            <a:normAutofit/>
          </a:bodyPr>
          <a:lstStyle/>
          <a:p>
            <a:pPr algn="r"/>
            <a:r>
              <a:rPr lang="id-ID" sz="1800" b="1" dirty="0" smtClean="0">
                <a:solidFill>
                  <a:schemeClr val="accent5">
                    <a:lumMod val="50000"/>
                  </a:schemeClr>
                </a:solidFill>
                <a:latin typeface="Comic Sans MS" pitchFamily="66" charset="0"/>
              </a:rPr>
              <a:t>Penerapan </a:t>
            </a:r>
            <a:r>
              <a:rPr lang="id-ID" sz="1800" b="1" dirty="0">
                <a:solidFill>
                  <a:schemeClr val="accent5">
                    <a:lumMod val="50000"/>
                  </a:schemeClr>
                </a:solidFill>
                <a:latin typeface="Comic Sans MS" pitchFamily="66" charset="0"/>
              </a:rPr>
              <a:t>Kelas </a:t>
            </a:r>
            <a:r>
              <a:rPr lang="id-ID" sz="1800" b="1" dirty="0" smtClean="0">
                <a:solidFill>
                  <a:schemeClr val="accent5">
                    <a:lumMod val="50000"/>
                  </a:schemeClr>
                </a:solidFill>
                <a:latin typeface="Comic Sans MS" pitchFamily="66" charset="0"/>
              </a:rPr>
              <a:t>Sosial</a:t>
            </a:r>
            <a:br>
              <a:rPr lang="id-ID" sz="1800" b="1" dirty="0" smtClean="0">
                <a:solidFill>
                  <a:schemeClr val="accent5">
                    <a:lumMod val="50000"/>
                  </a:schemeClr>
                </a:solidFill>
                <a:latin typeface="Comic Sans MS" pitchFamily="66" charset="0"/>
              </a:rPr>
            </a:br>
            <a:r>
              <a:rPr lang="id-ID" sz="1800" b="1" dirty="0" smtClean="0">
                <a:solidFill>
                  <a:schemeClr val="accent5">
                    <a:lumMod val="50000"/>
                  </a:schemeClr>
                </a:solidFill>
                <a:latin typeface="Comic Sans MS" pitchFamily="66" charset="0"/>
              </a:rPr>
              <a:t>dalam </a:t>
            </a:r>
            <a:r>
              <a:rPr lang="id-ID" sz="1800" b="1" dirty="0">
                <a:solidFill>
                  <a:schemeClr val="accent5">
                    <a:lumMod val="50000"/>
                  </a:schemeClr>
                </a:solidFill>
                <a:latin typeface="Comic Sans MS" pitchFamily="66" charset="0"/>
              </a:rPr>
              <a:t>Perilaku Konsumen</a:t>
            </a:r>
            <a:endParaRPr lang="id-ID" sz="1800" dirty="0">
              <a:solidFill>
                <a:schemeClr val="accent5">
                  <a:lumMod val="50000"/>
                </a:schemeClr>
              </a:solidFill>
              <a:latin typeface="Comic Sans MS" pitchFamily="66" charset="0"/>
            </a:endParaRPr>
          </a:p>
        </p:txBody>
      </p:sp>
      <p:sp>
        <p:nvSpPr>
          <p:cNvPr id="11" name="Rounded Rectangular Callout 10"/>
          <p:cNvSpPr/>
          <p:nvPr/>
        </p:nvSpPr>
        <p:spPr>
          <a:xfrm>
            <a:off x="3938269" y="339502"/>
            <a:ext cx="4968552" cy="2664296"/>
          </a:xfrm>
          <a:prstGeom prst="wedgeRoundRectCallout">
            <a:avLst>
              <a:gd name="adj1" fmla="val 23350"/>
              <a:gd name="adj2" fmla="val 60178"/>
              <a:gd name="adj3" fmla="val 16667"/>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id-ID" sz="1400" dirty="0">
                <a:solidFill>
                  <a:schemeClr val="accent5">
                    <a:lumMod val="50000"/>
                  </a:schemeClr>
                </a:solidFill>
                <a:latin typeface="Comic Sans MS" pitchFamily="66" charset="0"/>
              </a:rPr>
              <a:t>Kelas sosial adalah bentuk lain dari pengelompokkan masyarakat ke dalam kelas atau kelompok atau strata yang berbeda. Perbedaan kelas atau strata akan menggambarkan akan menggambarkan perbedaan pendidikan, pendapatan, pemilikan harta benda,gaya hidup dan nilai-nilai yang dianut.Kelas sosial akan mempengaruhi jenis produk, jenis jasa dan merek yang dikonsumsi konsumen. Kelas sosial juga mempengaruhi pemilihan toko, tempat pendidikan dan tempat berlibur dari seorang konsumen. Konsumen juga sering memiliki persepsi mengenai kaitan antara satu jenis produk atau sebuah merek dengan kelas sosial konsumen.</a:t>
            </a:r>
          </a:p>
        </p:txBody>
      </p:sp>
    </p:spTree>
    <p:extLst>
      <p:ext uri="{BB962C8B-B14F-4D97-AF65-F5344CB8AC3E}">
        <p14:creationId xmlns:p14="http://schemas.microsoft.com/office/powerpoint/2010/main" val="35497287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303</TotalTime>
  <Words>1067</Words>
  <Application>Microsoft Office PowerPoint</Application>
  <PresentationFormat>On-screen Show (16:9)</PresentationFormat>
  <Paragraphs>104</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KELAS SOSIAL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Penerapan Kelas Sosial dalam Perilaku Konsumen</vt:lpstr>
      <vt:lpstr>Penerapan Kelas Sosial dalam Perilaku Konsumen</vt:lpstr>
      <vt:lpstr>Penerapan Kelas Sosial dalam Perilaku Konsumen</vt:lpstr>
      <vt:lpstr>Diksusi Yuuk Anak-anak!</vt:lpstr>
      <vt:lpstr>TeŞekkŰr Ederim</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KELAS dan STATUS SOSIAL</dc:title>
  <dc:creator>ismail - [2010]</dc:creator>
  <cp:lastModifiedBy>ismail - [2010]</cp:lastModifiedBy>
  <cp:revision>141</cp:revision>
  <dcterms:created xsi:type="dcterms:W3CDTF">2020-03-20T11:29:54Z</dcterms:created>
  <dcterms:modified xsi:type="dcterms:W3CDTF">2020-04-04T03:28:12Z</dcterms:modified>
</cp:coreProperties>
</file>