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99" r:id="rId3"/>
    <p:sldId id="280" r:id="rId4"/>
    <p:sldId id="300" r:id="rId5"/>
    <p:sldId id="301" r:id="rId6"/>
    <p:sldId id="284" r:id="rId7"/>
    <p:sldId id="302" r:id="rId8"/>
    <p:sldId id="286" r:id="rId9"/>
    <p:sldId id="303" r:id="rId10"/>
    <p:sldId id="287" r:id="rId11"/>
    <p:sldId id="289" r:id="rId12"/>
    <p:sldId id="305" r:id="rId13"/>
    <p:sldId id="293" r:id="rId14"/>
    <p:sldId id="294" r:id="rId15"/>
    <p:sldId id="296" r:id="rId16"/>
    <p:sldId id="297" r:id="rId17"/>
    <p:sldId id="298" r:id="rId18"/>
    <p:sldId id="272" r:id="rId19"/>
    <p:sldId id="273" r:id="rId20"/>
    <p:sldId id="304" r:id="rId21"/>
    <p:sldId id="306" r:id="rId22"/>
    <p:sldId id="307" r:id="rId23"/>
    <p:sldId id="257" r:id="rId24"/>
    <p:sldId id="308" r:id="rId25"/>
    <p:sldId id="309" r:id="rId26"/>
    <p:sldId id="310" r:id="rId27"/>
    <p:sldId id="312" r:id="rId28"/>
    <p:sldId id="311" r:id="rId29"/>
  </p:sldIdLst>
  <p:sldSz cx="9144000" cy="5715000" type="screen16x1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CCFFCC"/>
    <a:srgbClr val="00B082"/>
    <a:srgbClr val="1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>
        <p:scale>
          <a:sx n="77" d="100"/>
          <a:sy n="77" d="100"/>
        </p:scale>
        <p:origin x="-1092" y="-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FDBCA-5AA8-4FDB-BCA1-B43954A7F4A5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C95F46F5-4FB8-4248-A7AF-2179B33FCB4E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(reference group) </a:t>
          </a:r>
          <a:r>
            <a:rPr lang="en-US" sz="16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diperkenalkan</a:t>
          </a:r>
          <a:r>
            <a:rPr lang="en-US" sz="16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pertama</a:t>
          </a:r>
          <a:r>
            <a:rPr lang="en-US" sz="16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kali </a:t>
          </a:r>
          <a:r>
            <a:rPr lang="en-US" sz="16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oleh</a:t>
          </a:r>
          <a:r>
            <a:rPr lang="en-US" sz="16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Herbert H. Hyman</a:t>
          </a:r>
          <a:endParaRPr lang="id-ID" sz="1600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gm:t>
    </dgm:pt>
    <dgm:pt modelId="{19803979-7593-4DB0-BEB9-26E0F5E96C22}" type="parTrans" cxnId="{8AAF9DAC-E3C7-4537-85D8-E5351E6B04EC}">
      <dgm:prSet/>
      <dgm:spPr/>
      <dgm:t>
        <a:bodyPr/>
        <a:lstStyle/>
        <a:p>
          <a:endParaRPr lang="id-ID"/>
        </a:p>
      </dgm:t>
    </dgm:pt>
    <dgm:pt modelId="{0E94F2FA-24F1-4FD8-B2E0-E025EEA402CA}" type="sibTrans" cxnId="{8AAF9DAC-E3C7-4537-85D8-E5351E6B04EC}">
      <dgm:prSet/>
      <dgm:spPr/>
      <dgm:t>
        <a:bodyPr/>
        <a:lstStyle/>
        <a:p>
          <a:endParaRPr lang="id-ID"/>
        </a:p>
      </dgm:t>
    </dgm:pt>
    <dgm:pt modelId="{9D67F9C0-436D-4E33-8782-EE19862181B2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merupakan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orang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atau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orang yang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mempengaruhi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secara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bermakna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perilaku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individu</a:t>
          </a:r>
          <a:r>
            <a:rPr lang="en-US" sz="16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gm:t>
    </dgm:pt>
    <dgm:pt modelId="{D6B353E0-8915-4167-8EC6-C80A703978A8}" type="parTrans" cxnId="{AD4E3043-C768-4FCE-ADC0-2C7BD0863D6B}">
      <dgm:prSet/>
      <dgm:spPr/>
      <dgm:t>
        <a:bodyPr/>
        <a:lstStyle/>
        <a:p>
          <a:endParaRPr lang="id-ID"/>
        </a:p>
      </dgm:t>
    </dgm:pt>
    <dgm:pt modelId="{A15CCBA7-A8C7-484B-9C15-7CA57A1A8C6A}" type="sibTrans" cxnId="{AD4E3043-C768-4FCE-ADC0-2C7BD0863D6B}">
      <dgm:prSet/>
      <dgm:spPr/>
      <dgm:t>
        <a:bodyPr/>
        <a:lstStyle/>
        <a:p>
          <a:endParaRPr lang="id-ID"/>
        </a:p>
      </dgm:t>
    </dgm:pt>
    <dgm:pt modelId="{050BE59E-BD61-48B8-A186-721DC22BC133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perspektif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pemasaran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,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merupakan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berfungsi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sebagai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referensi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bagi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keputusan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dan</a:t>
          </a:r>
          <a:r>
            <a:rPr lang="en-US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id-ID" sz="16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2D7F14B2-56F4-4F2D-A58B-BA94D6CA11D8}" type="parTrans" cxnId="{28233154-67F9-467E-82DC-ADCA475F167D}">
      <dgm:prSet/>
      <dgm:spPr/>
      <dgm:t>
        <a:bodyPr/>
        <a:lstStyle/>
        <a:p>
          <a:endParaRPr lang="id-ID"/>
        </a:p>
      </dgm:t>
    </dgm:pt>
    <dgm:pt modelId="{0F046868-AA19-43DA-B27D-E002E86605B8}" type="sibTrans" cxnId="{28233154-67F9-467E-82DC-ADCA475F167D}">
      <dgm:prSet/>
      <dgm:spPr/>
      <dgm:t>
        <a:bodyPr/>
        <a:lstStyle/>
        <a:p>
          <a:endParaRPr lang="id-ID"/>
        </a:p>
      </dgm:t>
    </dgm:pt>
    <dgm:pt modelId="{B3CF7D17-1EE2-4D95-BA31-1B2D68630B9E}" type="pres">
      <dgm:prSet presAssocID="{42EFDBCA-5AA8-4FDB-BCA1-B43954A7F4A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12165DA-307F-4FEC-996A-07B2F3B45975}" type="pres">
      <dgm:prSet presAssocID="{C95F46F5-4FB8-4248-A7AF-2179B33FCB4E}" presName="comp" presStyleCnt="0"/>
      <dgm:spPr/>
    </dgm:pt>
    <dgm:pt modelId="{8DCA58BD-A119-4608-AE0E-0BA03902BCCA}" type="pres">
      <dgm:prSet presAssocID="{C95F46F5-4FB8-4248-A7AF-2179B33FCB4E}" presName="box" presStyleLbl="node1" presStyleIdx="0" presStyleCnt="3"/>
      <dgm:spPr/>
      <dgm:t>
        <a:bodyPr/>
        <a:lstStyle/>
        <a:p>
          <a:endParaRPr lang="id-ID"/>
        </a:p>
      </dgm:t>
    </dgm:pt>
    <dgm:pt modelId="{F5A40B44-C8B3-46F9-BAA4-5A21BC970A58}" type="pres">
      <dgm:prSet presAssocID="{C95F46F5-4FB8-4248-A7AF-2179B33FCB4E}" presName="img" presStyleLbl="fgImgPlace1" presStyleIdx="0" presStyleCnt="3"/>
      <dgm:spPr/>
    </dgm:pt>
    <dgm:pt modelId="{B5D487E2-411E-4662-BF52-8FB7A8E266FE}" type="pres">
      <dgm:prSet presAssocID="{C95F46F5-4FB8-4248-A7AF-2179B33FCB4E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76EA8F-D1FE-4E4B-9D8F-7C336C2A52EF}" type="pres">
      <dgm:prSet presAssocID="{0E94F2FA-24F1-4FD8-B2E0-E025EEA402CA}" presName="spacer" presStyleCnt="0"/>
      <dgm:spPr/>
    </dgm:pt>
    <dgm:pt modelId="{827D092A-D30C-4A78-B4E0-9B25F7EB1B75}" type="pres">
      <dgm:prSet presAssocID="{9D67F9C0-436D-4E33-8782-EE19862181B2}" presName="comp" presStyleCnt="0"/>
      <dgm:spPr/>
    </dgm:pt>
    <dgm:pt modelId="{F174FC92-13F3-47EC-B369-D7A745D02957}" type="pres">
      <dgm:prSet presAssocID="{9D67F9C0-436D-4E33-8782-EE19862181B2}" presName="box" presStyleLbl="node1" presStyleIdx="1" presStyleCnt="3"/>
      <dgm:spPr/>
      <dgm:t>
        <a:bodyPr/>
        <a:lstStyle/>
        <a:p>
          <a:endParaRPr lang="id-ID"/>
        </a:p>
      </dgm:t>
    </dgm:pt>
    <dgm:pt modelId="{597C7594-F9E9-4BB0-BC9B-76EE0D807D18}" type="pres">
      <dgm:prSet presAssocID="{9D67F9C0-436D-4E33-8782-EE19862181B2}" presName="img" presStyleLbl="fgImgPlace1" presStyleIdx="1" presStyleCnt="3"/>
      <dgm:spPr/>
    </dgm:pt>
    <dgm:pt modelId="{50BC5279-6A4E-4313-B37F-70CF6427A76E}" type="pres">
      <dgm:prSet presAssocID="{9D67F9C0-436D-4E33-8782-EE19862181B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70E580-6C71-4342-A333-2B3EA9EE0D1B}" type="pres">
      <dgm:prSet presAssocID="{A15CCBA7-A8C7-484B-9C15-7CA57A1A8C6A}" presName="spacer" presStyleCnt="0"/>
      <dgm:spPr/>
    </dgm:pt>
    <dgm:pt modelId="{6E3A04C2-2C75-4146-A07B-6BAACF67DCF3}" type="pres">
      <dgm:prSet presAssocID="{050BE59E-BD61-48B8-A186-721DC22BC133}" presName="comp" presStyleCnt="0"/>
      <dgm:spPr/>
    </dgm:pt>
    <dgm:pt modelId="{6688D4F8-0B41-4836-8D28-012B6579DF9A}" type="pres">
      <dgm:prSet presAssocID="{050BE59E-BD61-48B8-A186-721DC22BC133}" presName="box" presStyleLbl="node1" presStyleIdx="2" presStyleCnt="3"/>
      <dgm:spPr/>
      <dgm:t>
        <a:bodyPr/>
        <a:lstStyle/>
        <a:p>
          <a:endParaRPr lang="id-ID"/>
        </a:p>
      </dgm:t>
    </dgm:pt>
    <dgm:pt modelId="{BBD6AA72-46C0-4FB9-9073-02F71E71DA77}" type="pres">
      <dgm:prSet presAssocID="{050BE59E-BD61-48B8-A186-721DC22BC133}" presName="img" presStyleLbl="fgImgPlace1" presStyleIdx="2" presStyleCnt="3"/>
      <dgm:spPr/>
    </dgm:pt>
    <dgm:pt modelId="{9DC2A221-11D0-43EA-8E94-1A933AD00DCB}" type="pres">
      <dgm:prSet presAssocID="{050BE59E-BD61-48B8-A186-721DC22BC13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3D219B3-3157-45FA-B979-1FE3F3EE96E0}" type="presOf" srcId="{050BE59E-BD61-48B8-A186-721DC22BC133}" destId="{9DC2A221-11D0-43EA-8E94-1A933AD00DCB}" srcOrd="1" destOrd="0" presId="urn:microsoft.com/office/officeart/2005/8/layout/vList4"/>
    <dgm:cxn modelId="{9F26A7FB-1F93-4949-9C6D-28265A8A4EAE}" type="presOf" srcId="{42EFDBCA-5AA8-4FDB-BCA1-B43954A7F4A5}" destId="{B3CF7D17-1EE2-4D95-BA31-1B2D68630B9E}" srcOrd="0" destOrd="0" presId="urn:microsoft.com/office/officeart/2005/8/layout/vList4"/>
    <dgm:cxn modelId="{31533B0C-0CBA-4428-A428-7339B79BBA1B}" type="presOf" srcId="{9D67F9C0-436D-4E33-8782-EE19862181B2}" destId="{50BC5279-6A4E-4313-B37F-70CF6427A76E}" srcOrd="1" destOrd="0" presId="urn:microsoft.com/office/officeart/2005/8/layout/vList4"/>
    <dgm:cxn modelId="{FD81F19A-F6AD-4EF8-A80C-47F75CB76721}" type="presOf" srcId="{050BE59E-BD61-48B8-A186-721DC22BC133}" destId="{6688D4F8-0B41-4836-8D28-012B6579DF9A}" srcOrd="0" destOrd="0" presId="urn:microsoft.com/office/officeart/2005/8/layout/vList4"/>
    <dgm:cxn modelId="{8AAF9DAC-E3C7-4537-85D8-E5351E6B04EC}" srcId="{42EFDBCA-5AA8-4FDB-BCA1-B43954A7F4A5}" destId="{C95F46F5-4FB8-4248-A7AF-2179B33FCB4E}" srcOrd="0" destOrd="0" parTransId="{19803979-7593-4DB0-BEB9-26E0F5E96C22}" sibTransId="{0E94F2FA-24F1-4FD8-B2E0-E025EEA402CA}"/>
    <dgm:cxn modelId="{CF24A533-82CA-4042-911E-BA1E114B3E7E}" type="presOf" srcId="{9D67F9C0-436D-4E33-8782-EE19862181B2}" destId="{F174FC92-13F3-47EC-B369-D7A745D02957}" srcOrd="0" destOrd="0" presId="urn:microsoft.com/office/officeart/2005/8/layout/vList4"/>
    <dgm:cxn modelId="{AD4E3043-C768-4FCE-ADC0-2C7BD0863D6B}" srcId="{42EFDBCA-5AA8-4FDB-BCA1-B43954A7F4A5}" destId="{9D67F9C0-436D-4E33-8782-EE19862181B2}" srcOrd="1" destOrd="0" parTransId="{D6B353E0-8915-4167-8EC6-C80A703978A8}" sibTransId="{A15CCBA7-A8C7-484B-9C15-7CA57A1A8C6A}"/>
    <dgm:cxn modelId="{BC54A940-B9FE-4703-94C2-D0B8A668536B}" type="presOf" srcId="{C95F46F5-4FB8-4248-A7AF-2179B33FCB4E}" destId="{B5D487E2-411E-4662-BF52-8FB7A8E266FE}" srcOrd="1" destOrd="0" presId="urn:microsoft.com/office/officeart/2005/8/layout/vList4"/>
    <dgm:cxn modelId="{28233154-67F9-467E-82DC-ADCA475F167D}" srcId="{42EFDBCA-5AA8-4FDB-BCA1-B43954A7F4A5}" destId="{050BE59E-BD61-48B8-A186-721DC22BC133}" srcOrd="2" destOrd="0" parTransId="{2D7F14B2-56F4-4F2D-A58B-BA94D6CA11D8}" sibTransId="{0F046868-AA19-43DA-B27D-E002E86605B8}"/>
    <dgm:cxn modelId="{CB2DD8E8-F1BB-4C6E-AA5F-5E8E506CF003}" type="presOf" srcId="{C95F46F5-4FB8-4248-A7AF-2179B33FCB4E}" destId="{8DCA58BD-A119-4608-AE0E-0BA03902BCCA}" srcOrd="0" destOrd="0" presId="urn:microsoft.com/office/officeart/2005/8/layout/vList4"/>
    <dgm:cxn modelId="{7A0F09B9-8D05-46AC-968A-54D7252678D7}" type="presParOf" srcId="{B3CF7D17-1EE2-4D95-BA31-1B2D68630B9E}" destId="{D12165DA-307F-4FEC-996A-07B2F3B45975}" srcOrd="0" destOrd="0" presId="urn:microsoft.com/office/officeart/2005/8/layout/vList4"/>
    <dgm:cxn modelId="{47E12C93-ED00-49CD-A2E3-3BE16389C1C7}" type="presParOf" srcId="{D12165DA-307F-4FEC-996A-07B2F3B45975}" destId="{8DCA58BD-A119-4608-AE0E-0BA03902BCCA}" srcOrd="0" destOrd="0" presId="urn:microsoft.com/office/officeart/2005/8/layout/vList4"/>
    <dgm:cxn modelId="{63E0ADF1-CBE7-4D10-B7AF-7C9B6FCFA65A}" type="presParOf" srcId="{D12165DA-307F-4FEC-996A-07B2F3B45975}" destId="{F5A40B44-C8B3-46F9-BAA4-5A21BC970A58}" srcOrd="1" destOrd="0" presId="urn:microsoft.com/office/officeart/2005/8/layout/vList4"/>
    <dgm:cxn modelId="{8C421E3C-6828-4950-AA8A-142720E2FD35}" type="presParOf" srcId="{D12165DA-307F-4FEC-996A-07B2F3B45975}" destId="{B5D487E2-411E-4662-BF52-8FB7A8E266FE}" srcOrd="2" destOrd="0" presId="urn:microsoft.com/office/officeart/2005/8/layout/vList4"/>
    <dgm:cxn modelId="{4669AAF8-17EA-4149-AF0A-FE5E723E1A10}" type="presParOf" srcId="{B3CF7D17-1EE2-4D95-BA31-1B2D68630B9E}" destId="{B576EA8F-D1FE-4E4B-9D8F-7C336C2A52EF}" srcOrd="1" destOrd="0" presId="urn:microsoft.com/office/officeart/2005/8/layout/vList4"/>
    <dgm:cxn modelId="{91E1B73E-70F6-4837-8A11-34DAAD519AD8}" type="presParOf" srcId="{B3CF7D17-1EE2-4D95-BA31-1B2D68630B9E}" destId="{827D092A-D30C-4A78-B4E0-9B25F7EB1B75}" srcOrd="2" destOrd="0" presId="urn:microsoft.com/office/officeart/2005/8/layout/vList4"/>
    <dgm:cxn modelId="{D6E57785-9A97-4C84-A5B6-A88CF23BB9DE}" type="presParOf" srcId="{827D092A-D30C-4A78-B4E0-9B25F7EB1B75}" destId="{F174FC92-13F3-47EC-B369-D7A745D02957}" srcOrd="0" destOrd="0" presId="urn:microsoft.com/office/officeart/2005/8/layout/vList4"/>
    <dgm:cxn modelId="{0CBB8D98-146F-4ACE-AADB-989E310B2D09}" type="presParOf" srcId="{827D092A-D30C-4A78-B4E0-9B25F7EB1B75}" destId="{597C7594-F9E9-4BB0-BC9B-76EE0D807D18}" srcOrd="1" destOrd="0" presId="urn:microsoft.com/office/officeart/2005/8/layout/vList4"/>
    <dgm:cxn modelId="{C1D006AB-17A6-4D54-8A10-9886D9EE97D0}" type="presParOf" srcId="{827D092A-D30C-4A78-B4E0-9B25F7EB1B75}" destId="{50BC5279-6A4E-4313-B37F-70CF6427A76E}" srcOrd="2" destOrd="0" presId="urn:microsoft.com/office/officeart/2005/8/layout/vList4"/>
    <dgm:cxn modelId="{CE27223F-0DAA-4AE8-B84E-9A99F8A8C9B7}" type="presParOf" srcId="{B3CF7D17-1EE2-4D95-BA31-1B2D68630B9E}" destId="{8770E580-6C71-4342-A333-2B3EA9EE0D1B}" srcOrd="3" destOrd="0" presId="urn:microsoft.com/office/officeart/2005/8/layout/vList4"/>
    <dgm:cxn modelId="{689567BB-25A9-4B07-A2DD-C04B77B1CB68}" type="presParOf" srcId="{B3CF7D17-1EE2-4D95-BA31-1B2D68630B9E}" destId="{6E3A04C2-2C75-4146-A07B-6BAACF67DCF3}" srcOrd="4" destOrd="0" presId="urn:microsoft.com/office/officeart/2005/8/layout/vList4"/>
    <dgm:cxn modelId="{3FE4B60E-3766-4DA2-B79A-4B4130EC3651}" type="presParOf" srcId="{6E3A04C2-2C75-4146-A07B-6BAACF67DCF3}" destId="{6688D4F8-0B41-4836-8D28-012B6579DF9A}" srcOrd="0" destOrd="0" presId="urn:microsoft.com/office/officeart/2005/8/layout/vList4"/>
    <dgm:cxn modelId="{2F5CD2F8-56F1-45BD-B681-753773B7A254}" type="presParOf" srcId="{6E3A04C2-2C75-4146-A07B-6BAACF67DCF3}" destId="{BBD6AA72-46C0-4FB9-9073-02F71E71DA77}" srcOrd="1" destOrd="0" presId="urn:microsoft.com/office/officeart/2005/8/layout/vList4"/>
    <dgm:cxn modelId="{B655108E-113D-4E70-956C-315369D548D3}" type="presParOf" srcId="{6E3A04C2-2C75-4146-A07B-6BAACF67DCF3}" destId="{9DC2A221-11D0-43EA-8E94-1A933AD00D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46838-9C39-46A4-BD10-A3C38A558A82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FEDEDF90-9D0B-4F93-89FA-D3CFB73B44C0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Kelompok</a:t>
          </a:r>
          <a:r>
            <a:rPr lang="en-US" sz="2000" dirty="0" smtClean="0">
              <a:solidFill>
                <a:schemeClr val="bg1"/>
              </a:solidFill>
              <a:latin typeface="Arial Rounded MT Bold" pitchFamily="34" charset="0"/>
            </a:rPr>
            <a:t> Formal </a:t>
          </a:r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dan</a:t>
          </a:r>
          <a:r>
            <a:rPr lang="en-US" sz="2000" dirty="0" smtClean="0">
              <a:solidFill>
                <a:schemeClr val="bg1"/>
              </a:solidFill>
              <a:latin typeface="Arial Rounded MT Bold" pitchFamily="34" charset="0"/>
            </a:rPr>
            <a:t> Informal</a:t>
          </a:r>
          <a:endParaRPr lang="id-ID" sz="2000" dirty="0">
            <a:solidFill>
              <a:schemeClr val="bg1"/>
            </a:solidFill>
          </a:endParaRPr>
        </a:p>
      </dgm:t>
    </dgm:pt>
    <dgm:pt modelId="{D49E17B1-EC90-4B23-8645-AD6974443992}" type="parTrans" cxnId="{1FDDF561-5005-42E6-A5F8-AFB0C6DB168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3080E0CB-EDB2-42F3-A570-C487028D9C35}" type="sibTrans" cxnId="{1FDDF561-5005-42E6-A5F8-AFB0C6DB168A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6D98C08-D3BE-4A51-9CB8-84EE8C4E8ED9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formal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memiliki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struktur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organisasi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tertulis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keanggotaan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terdaftar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resmi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bg1"/>
            </a:solidFill>
            <a:latin typeface="Comic Sans MS" pitchFamily="66" charset="0"/>
          </a:endParaRPr>
        </a:p>
      </dgm:t>
    </dgm:pt>
    <dgm:pt modelId="{4A02F5DC-24DD-41CC-ACBF-0C5E8CB31BEA}" type="parTrans" cxnId="{E9200D61-D6D7-4A18-95F6-D23A17B08D5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C1150D40-C2D9-4FF4-BFF4-1940520717EE}" type="sibTrans" cxnId="{E9200D61-D6D7-4A18-95F6-D23A17B08D5E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DD2E645C-3C4F-4789-80BC-059A1A1696C6}">
      <dgm:prSet phldrT="[Text]" custT="1"/>
      <dgm:spPr/>
      <dgm:t>
        <a:bodyPr/>
        <a:lstStyle/>
        <a:p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informal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yg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tidak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memiliki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struktur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organisasi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tertulis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sifat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keanggotaan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tidak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tercatat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bg1"/>
            </a:solidFill>
            <a:latin typeface="Comic Sans MS" pitchFamily="66" charset="0"/>
          </a:endParaRPr>
        </a:p>
      </dgm:t>
    </dgm:pt>
    <dgm:pt modelId="{2C94BAE5-FA06-4F27-8CD5-A9360E4DE6FD}" type="parTrans" cxnId="{8C08797D-CCB1-4AD5-818D-16C9306F2D2F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40FB178C-D0EE-4DCC-A49C-4A30755C591D}" type="sibTrans" cxnId="{8C08797D-CCB1-4AD5-818D-16C9306F2D2F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2CB1F7A2-5ECA-4A7D-A508-A342D23F018B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Kelompok</a:t>
          </a:r>
          <a:r>
            <a:rPr lang="en-US" sz="20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Aspirasi</a:t>
          </a:r>
          <a:r>
            <a:rPr lang="en-US" sz="20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dan</a:t>
          </a:r>
          <a:r>
            <a:rPr lang="en-US" sz="20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dirty="0" err="1" smtClean="0">
              <a:solidFill>
                <a:schemeClr val="bg1"/>
              </a:solidFill>
              <a:latin typeface="Arial Rounded MT Bold" pitchFamily="34" charset="0"/>
            </a:rPr>
            <a:t>Disosiasi</a:t>
          </a:r>
          <a:endParaRPr lang="id-ID" sz="2000" dirty="0">
            <a:solidFill>
              <a:schemeClr val="bg1"/>
            </a:solidFill>
          </a:endParaRPr>
        </a:p>
      </dgm:t>
    </dgm:pt>
    <dgm:pt modelId="{E3994128-D462-4877-815A-3C393317B17F}" type="parTrans" cxnId="{A6784663-06DE-4D4D-A60B-9FD2DD3B6D12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2F37DA29-E39F-46BF-9296-3325DCEB4EFD}" type="sibTrans" cxnId="{A6784663-06DE-4D4D-A60B-9FD2DD3B6D12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8BB61745-20CB-44D1-815E-154A544368CD}">
      <dgm:prSet phldrT="[Text]" custT="1"/>
      <dgm:spPr/>
      <dgm:t>
        <a:bodyPr/>
        <a:lstStyle/>
        <a:p>
          <a:r>
            <a:rPr lang="en-US" sz="1600" b="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b="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b="0" dirty="0" err="1" smtClean="0">
              <a:solidFill>
                <a:schemeClr val="bg1"/>
              </a:solidFill>
              <a:latin typeface="Comic Sans MS" pitchFamily="66" charset="0"/>
            </a:rPr>
            <a:t>aspirasi</a:t>
          </a:r>
          <a:r>
            <a:rPr lang="en-US" sz="1600" b="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yg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memperlihatkan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keinginan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untuk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mengikuti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norma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,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nilai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maupun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perilaku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dari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orang lain yang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dijadikan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acuannya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bg1"/>
            </a:solidFill>
            <a:latin typeface="Comic Sans MS" pitchFamily="66" charset="0"/>
          </a:endParaRPr>
        </a:p>
      </dgm:t>
    </dgm:pt>
    <dgm:pt modelId="{C833C3B6-CC79-4CDF-882A-4A8ABD7D4B0A}" type="parTrans" cxnId="{46263949-BB47-4804-9712-603E3AB3677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DABEE62A-6745-44E7-AA5D-D267705B4753}" type="sibTrans" cxnId="{46263949-BB47-4804-9712-603E3AB3677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9874D37-EE37-47DA-B828-A774862639CC}">
      <dgm:prSet phldrT="[Text]" custT="1"/>
      <dgm:spPr/>
      <dgm:t>
        <a:bodyPr/>
        <a:lstStyle/>
        <a:p>
          <a:r>
            <a:rPr lang="en-US" sz="1600" b="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b="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b="0" dirty="0" err="1" smtClean="0">
              <a:solidFill>
                <a:schemeClr val="bg1"/>
              </a:solidFill>
              <a:latin typeface="Comic Sans MS" pitchFamily="66" charset="0"/>
            </a:rPr>
            <a:t>disosiasi</a:t>
          </a:r>
          <a:r>
            <a:rPr lang="en-US" sz="1600" b="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seseorang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atau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berusaha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untuk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menghindari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asosiasi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dengan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dirty="0" err="1" smtClean="0">
              <a:solidFill>
                <a:schemeClr val="bg1"/>
              </a:solidFill>
              <a:latin typeface="Comic Sans MS" pitchFamily="66" charset="0"/>
            </a:rPr>
            <a:t>acuan</a:t>
          </a:r>
          <a:r>
            <a:rPr lang="en-US" sz="16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dirty="0">
            <a:solidFill>
              <a:schemeClr val="bg1"/>
            </a:solidFill>
            <a:latin typeface="Comic Sans MS" pitchFamily="66" charset="0"/>
          </a:endParaRPr>
        </a:p>
      </dgm:t>
    </dgm:pt>
    <dgm:pt modelId="{6F3F7C32-861D-45D5-9DB1-E49B058E5656}" type="parTrans" cxnId="{5AC9EB7B-85A9-49F6-BDB2-F91DE5866C7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7C9DC49A-FE1B-440C-AEF1-FF0EBF058326}" type="sibTrans" cxnId="{5AC9EB7B-85A9-49F6-BDB2-F91DE5866C78}">
      <dgm:prSet/>
      <dgm:spPr/>
      <dgm:t>
        <a:bodyPr/>
        <a:lstStyle/>
        <a:p>
          <a:endParaRPr lang="id-ID">
            <a:solidFill>
              <a:schemeClr val="bg1"/>
            </a:solidFill>
          </a:endParaRPr>
        </a:p>
      </dgm:t>
    </dgm:pt>
    <dgm:pt modelId="{AA2B7150-E4E0-4D75-A287-B3FBA4B8B2C9}" type="pres">
      <dgm:prSet presAssocID="{89A46838-9C39-46A4-BD10-A3C38A558A8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90FAD3CA-2D90-4632-A622-1844EB767E3A}" type="pres">
      <dgm:prSet presAssocID="{FEDEDF90-9D0B-4F93-89FA-D3CFB73B44C0}" presName="root" presStyleCnt="0">
        <dgm:presLayoutVars>
          <dgm:chMax/>
          <dgm:chPref/>
        </dgm:presLayoutVars>
      </dgm:prSet>
      <dgm:spPr/>
    </dgm:pt>
    <dgm:pt modelId="{6CBE3004-0F02-4DCA-9183-5B0256B6096D}" type="pres">
      <dgm:prSet presAssocID="{FEDEDF90-9D0B-4F93-89FA-D3CFB73B44C0}" presName="rootComposite" presStyleCnt="0">
        <dgm:presLayoutVars/>
      </dgm:prSet>
      <dgm:spPr/>
    </dgm:pt>
    <dgm:pt modelId="{11131088-58C8-444C-B268-B8B030FDC4B8}" type="pres">
      <dgm:prSet presAssocID="{FEDEDF90-9D0B-4F93-89FA-D3CFB73B44C0}" presName="ParentAccent" presStyleLbl="alignNode1" presStyleIdx="0" presStyleCnt="2"/>
      <dgm:spPr/>
    </dgm:pt>
    <dgm:pt modelId="{F5A410A0-1439-44FC-B8CE-C74C679D3E3E}" type="pres">
      <dgm:prSet presAssocID="{FEDEDF90-9D0B-4F93-89FA-D3CFB73B44C0}" presName="ParentSmallAccent" presStyleLbl="fgAcc1" presStyleIdx="0" presStyleCnt="2"/>
      <dgm:spPr/>
    </dgm:pt>
    <dgm:pt modelId="{2958B621-9E66-42A7-A7EF-A5FBCFDCDAAB}" type="pres">
      <dgm:prSet presAssocID="{FEDEDF90-9D0B-4F93-89FA-D3CFB73B44C0}" presName="Parent" presStyleLbl="revTx" presStyleIdx="0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CD83BA-6DB2-4532-9BD4-F6C9C68677A9}" type="pres">
      <dgm:prSet presAssocID="{FEDEDF90-9D0B-4F93-89FA-D3CFB73B44C0}" presName="childShape" presStyleCnt="0">
        <dgm:presLayoutVars>
          <dgm:chMax val="0"/>
          <dgm:chPref val="0"/>
        </dgm:presLayoutVars>
      </dgm:prSet>
      <dgm:spPr/>
    </dgm:pt>
    <dgm:pt modelId="{3D4C98E5-8251-408E-87FA-6F650E5FE101}" type="pres">
      <dgm:prSet presAssocID="{86D98C08-D3BE-4A51-9CB8-84EE8C4E8ED9}" presName="childComposite" presStyleCnt="0">
        <dgm:presLayoutVars>
          <dgm:chMax val="0"/>
          <dgm:chPref val="0"/>
        </dgm:presLayoutVars>
      </dgm:prSet>
      <dgm:spPr/>
    </dgm:pt>
    <dgm:pt modelId="{05E05F6C-D50C-43EF-BCF7-E29A0AD30823}" type="pres">
      <dgm:prSet presAssocID="{86D98C08-D3BE-4A51-9CB8-84EE8C4E8ED9}" presName="ChildAccent" presStyleLbl="solidFgAcc1" presStyleIdx="0" presStyleCnt="4"/>
      <dgm:spPr/>
    </dgm:pt>
    <dgm:pt modelId="{352C6507-F91D-43D1-BE57-A8731CB0CA3A}" type="pres">
      <dgm:prSet presAssocID="{86D98C08-D3BE-4A51-9CB8-84EE8C4E8ED9}" presName="Child" presStyleLbl="revTx" presStyleIdx="1" presStyleCnt="6" custScaleY="164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B3FB15-1375-4CEE-AAD0-3BACA825933F}" type="pres">
      <dgm:prSet presAssocID="{DD2E645C-3C4F-4789-80BC-059A1A1696C6}" presName="childComposite" presStyleCnt="0">
        <dgm:presLayoutVars>
          <dgm:chMax val="0"/>
          <dgm:chPref val="0"/>
        </dgm:presLayoutVars>
      </dgm:prSet>
      <dgm:spPr/>
    </dgm:pt>
    <dgm:pt modelId="{9BBB4382-119F-41E2-B7C9-8D613279B469}" type="pres">
      <dgm:prSet presAssocID="{DD2E645C-3C4F-4789-80BC-059A1A1696C6}" presName="ChildAccent" presStyleLbl="solidFgAcc1" presStyleIdx="1" presStyleCnt="4" custLinFactNeighborY="17672"/>
      <dgm:spPr/>
    </dgm:pt>
    <dgm:pt modelId="{93A87A28-B94D-4765-9F78-DAFD4949BF2D}" type="pres">
      <dgm:prSet presAssocID="{DD2E645C-3C4F-4789-80BC-059A1A1696C6}" presName="Child" presStyleLbl="revTx" presStyleIdx="2" presStyleCnt="6" custScaleY="177905" custLinFactNeighborY="16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69CDD-3048-490B-AC5F-8847F09EEEBC}" type="pres">
      <dgm:prSet presAssocID="{2CB1F7A2-5ECA-4A7D-A508-A342D23F018B}" presName="root" presStyleCnt="0">
        <dgm:presLayoutVars>
          <dgm:chMax/>
          <dgm:chPref/>
        </dgm:presLayoutVars>
      </dgm:prSet>
      <dgm:spPr/>
    </dgm:pt>
    <dgm:pt modelId="{9CC7D756-0870-4D03-82A4-B161D21580E7}" type="pres">
      <dgm:prSet presAssocID="{2CB1F7A2-5ECA-4A7D-A508-A342D23F018B}" presName="rootComposite" presStyleCnt="0">
        <dgm:presLayoutVars/>
      </dgm:prSet>
      <dgm:spPr/>
    </dgm:pt>
    <dgm:pt modelId="{3BB4A8B2-34F7-4E9D-9BE2-59D33529378A}" type="pres">
      <dgm:prSet presAssocID="{2CB1F7A2-5ECA-4A7D-A508-A342D23F018B}" presName="ParentAccent" presStyleLbl="alignNode1" presStyleIdx="1" presStyleCnt="2"/>
      <dgm:spPr/>
    </dgm:pt>
    <dgm:pt modelId="{C71AC9FD-F3AA-4151-BB76-0D5C4579FC35}" type="pres">
      <dgm:prSet presAssocID="{2CB1F7A2-5ECA-4A7D-A508-A342D23F018B}" presName="ParentSmallAccent" presStyleLbl="fgAcc1" presStyleIdx="1" presStyleCnt="2"/>
      <dgm:spPr/>
    </dgm:pt>
    <dgm:pt modelId="{CF1BC74B-0D2B-442B-A05D-2602C653BCEB}" type="pres">
      <dgm:prSet presAssocID="{2CB1F7A2-5ECA-4A7D-A508-A342D23F018B}" presName="Parent" presStyleLbl="revTx" presStyleIdx="3" presStyleCnt="6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DDBBC0-A1D4-4245-9637-95D6963B684D}" type="pres">
      <dgm:prSet presAssocID="{2CB1F7A2-5ECA-4A7D-A508-A342D23F018B}" presName="childShape" presStyleCnt="0">
        <dgm:presLayoutVars>
          <dgm:chMax val="0"/>
          <dgm:chPref val="0"/>
        </dgm:presLayoutVars>
      </dgm:prSet>
      <dgm:spPr/>
    </dgm:pt>
    <dgm:pt modelId="{9FD915A6-DA49-4FCF-B5B7-3A9731A9F8A6}" type="pres">
      <dgm:prSet presAssocID="{8BB61745-20CB-44D1-815E-154A544368CD}" presName="childComposite" presStyleCnt="0">
        <dgm:presLayoutVars>
          <dgm:chMax val="0"/>
          <dgm:chPref val="0"/>
        </dgm:presLayoutVars>
      </dgm:prSet>
      <dgm:spPr/>
    </dgm:pt>
    <dgm:pt modelId="{26EDC238-ED2E-4D32-A4DE-B5BD4E0311CC}" type="pres">
      <dgm:prSet presAssocID="{8BB61745-20CB-44D1-815E-154A544368CD}" presName="ChildAccent" presStyleLbl="solidFgAcc1" presStyleIdx="2" presStyleCnt="4" custLinFactNeighborY="95826"/>
      <dgm:spPr/>
    </dgm:pt>
    <dgm:pt modelId="{FC3624E0-3B8F-4C05-9220-2C2E34CAF893}" type="pres">
      <dgm:prSet presAssocID="{8BB61745-20CB-44D1-815E-154A544368CD}" presName="Child" presStyleLbl="revTx" presStyleIdx="4" presStyleCnt="6" custLinFactNeighborY="34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0614620-F098-4199-A919-818AEC397B68}" type="pres">
      <dgm:prSet presAssocID="{79874D37-EE37-47DA-B828-A774862639CC}" presName="childComposite" presStyleCnt="0">
        <dgm:presLayoutVars>
          <dgm:chMax val="0"/>
          <dgm:chPref val="0"/>
        </dgm:presLayoutVars>
      </dgm:prSet>
      <dgm:spPr/>
    </dgm:pt>
    <dgm:pt modelId="{5277170C-1FB3-48A1-B379-824127AD72C8}" type="pres">
      <dgm:prSet presAssocID="{79874D37-EE37-47DA-B828-A774862639CC}" presName="ChildAccent" presStyleLbl="solidFgAcc1" presStyleIdx="3" presStyleCnt="4" custLinFactY="100000" custLinFactNeighborY="157822"/>
      <dgm:spPr/>
    </dgm:pt>
    <dgm:pt modelId="{F68B6D1B-7316-457A-9974-B6E3AC2639BA}" type="pres">
      <dgm:prSet presAssocID="{79874D37-EE37-47DA-B828-A774862639CC}" presName="Child" presStyleLbl="revTx" presStyleIdx="5" presStyleCnt="6" custLinFactY="19679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799E3A1-DABA-4861-85BA-94DB4E6058BB}" type="presOf" srcId="{79874D37-EE37-47DA-B828-A774862639CC}" destId="{F68B6D1B-7316-457A-9974-B6E3AC2639BA}" srcOrd="0" destOrd="0" presId="urn:microsoft.com/office/officeart/2008/layout/SquareAccentList"/>
    <dgm:cxn modelId="{13D1349E-C281-45A5-80F1-51C5FF925B5D}" type="presOf" srcId="{89A46838-9C39-46A4-BD10-A3C38A558A82}" destId="{AA2B7150-E4E0-4D75-A287-B3FBA4B8B2C9}" srcOrd="0" destOrd="0" presId="urn:microsoft.com/office/officeart/2008/layout/SquareAccentList"/>
    <dgm:cxn modelId="{EB04D844-4BFB-49B4-913B-BCF3157C647F}" type="presOf" srcId="{DD2E645C-3C4F-4789-80BC-059A1A1696C6}" destId="{93A87A28-B94D-4765-9F78-DAFD4949BF2D}" srcOrd="0" destOrd="0" presId="urn:microsoft.com/office/officeart/2008/layout/SquareAccentList"/>
    <dgm:cxn modelId="{401642B2-E412-4EC6-8F5E-E6A66FBD03BA}" type="presOf" srcId="{FEDEDF90-9D0B-4F93-89FA-D3CFB73B44C0}" destId="{2958B621-9E66-42A7-A7EF-A5FBCFDCDAAB}" srcOrd="0" destOrd="0" presId="urn:microsoft.com/office/officeart/2008/layout/SquareAccentList"/>
    <dgm:cxn modelId="{116A0FB6-00A7-45F4-A925-0E3F393022E9}" type="presOf" srcId="{8BB61745-20CB-44D1-815E-154A544368CD}" destId="{FC3624E0-3B8F-4C05-9220-2C2E34CAF893}" srcOrd="0" destOrd="0" presId="urn:microsoft.com/office/officeart/2008/layout/SquareAccentList"/>
    <dgm:cxn modelId="{E9200D61-D6D7-4A18-95F6-D23A17B08D5E}" srcId="{FEDEDF90-9D0B-4F93-89FA-D3CFB73B44C0}" destId="{86D98C08-D3BE-4A51-9CB8-84EE8C4E8ED9}" srcOrd="0" destOrd="0" parTransId="{4A02F5DC-24DD-41CC-ACBF-0C5E8CB31BEA}" sibTransId="{C1150D40-C2D9-4FF4-BFF4-1940520717EE}"/>
    <dgm:cxn modelId="{A6784663-06DE-4D4D-A60B-9FD2DD3B6D12}" srcId="{89A46838-9C39-46A4-BD10-A3C38A558A82}" destId="{2CB1F7A2-5ECA-4A7D-A508-A342D23F018B}" srcOrd="1" destOrd="0" parTransId="{E3994128-D462-4877-815A-3C393317B17F}" sibTransId="{2F37DA29-E39F-46BF-9296-3325DCEB4EFD}"/>
    <dgm:cxn modelId="{46263949-BB47-4804-9712-603E3AB36778}" srcId="{2CB1F7A2-5ECA-4A7D-A508-A342D23F018B}" destId="{8BB61745-20CB-44D1-815E-154A544368CD}" srcOrd="0" destOrd="0" parTransId="{C833C3B6-CC79-4CDF-882A-4A8ABD7D4B0A}" sibTransId="{DABEE62A-6745-44E7-AA5D-D267705B4753}"/>
    <dgm:cxn modelId="{1FDDF561-5005-42E6-A5F8-AFB0C6DB168A}" srcId="{89A46838-9C39-46A4-BD10-A3C38A558A82}" destId="{FEDEDF90-9D0B-4F93-89FA-D3CFB73B44C0}" srcOrd="0" destOrd="0" parTransId="{D49E17B1-EC90-4B23-8645-AD6974443992}" sibTransId="{3080E0CB-EDB2-42F3-A570-C487028D9C35}"/>
    <dgm:cxn modelId="{CE76292E-D315-4EE0-8DA3-A7C0728F4B69}" type="presOf" srcId="{2CB1F7A2-5ECA-4A7D-A508-A342D23F018B}" destId="{CF1BC74B-0D2B-442B-A05D-2602C653BCEB}" srcOrd="0" destOrd="0" presId="urn:microsoft.com/office/officeart/2008/layout/SquareAccentList"/>
    <dgm:cxn modelId="{5AC9EB7B-85A9-49F6-BDB2-F91DE5866C78}" srcId="{2CB1F7A2-5ECA-4A7D-A508-A342D23F018B}" destId="{79874D37-EE37-47DA-B828-A774862639CC}" srcOrd="1" destOrd="0" parTransId="{6F3F7C32-861D-45D5-9DB1-E49B058E5656}" sibTransId="{7C9DC49A-FE1B-440C-AEF1-FF0EBF058326}"/>
    <dgm:cxn modelId="{E39A2168-089D-4033-8C01-5D0B1E5B154F}" type="presOf" srcId="{86D98C08-D3BE-4A51-9CB8-84EE8C4E8ED9}" destId="{352C6507-F91D-43D1-BE57-A8731CB0CA3A}" srcOrd="0" destOrd="0" presId="urn:microsoft.com/office/officeart/2008/layout/SquareAccentList"/>
    <dgm:cxn modelId="{8C08797D-CCB1-4AD5-818D-16C9306F2D2F}" srcId="{FEDEDF90-9D0B-4F93-89FA-D3CFB73B44C0}" destId="{DD2E645C-3C4F-4789-80BC-059A1A1696C6}" srcOrd="1" destOrd="0" parTransId="{2C94BAE5-FA06-4F27-8CD5-A9360E4DE6FD}" sibTransId="{40FB178C-D0EE-4DCC-A49C-4A30755C591D}"/>
    <dgm:cxn modelId="{A52A372C-1E94-4D75-B1CD-339A26E08687}" type="presParOf" srcId="{AA2B7150-E4E0-4D75-A287-B3FBA4B8B2C9}" destId="{90FAD3CA-2D90-4632-A622-1844EB767E3A}" srcOrd="0" destOrd="0" presId="urn:microsoft.com/office/officeart/2008/layout/SquareAccentList"/>
    <dgm:cxn modelId="{5141834A-A4D3-4549-8C19-1943A54693FD}" type="presParOf" srcId="{90FAD3CA-2D90-4632-A622-1844EB767E3A}" destId="{6CBE3004-0F02-4DCA-9183-5B0256B6096D}" srcOrd="0" destOrd="0" presId="urn:microsoft.com/office/officeart/2008/layout/SquareAccentList"/>
    <dgm:cxn modelId="{7FBBF6D7-0F75-4F4E-9A91-98AC8DED0884}" type="presParOf" srcId="{6CBE3004-0F02-4DCA-9183-5B0256B6096D}" destId="{11131088-58C8-444C-B268-B8B030FDC4B8}" srcOrd="0" destOrd="0" presId="urn:microsoft.com/office/officeart/2008/layout/SquareAccentList"/>
    <dgm:cxn modelId="{F05F7B5E-2F29-43A7-8F7D-56014699299E}" type="presParOf" srcId="{6CBE3004-0F02-4DCA-9183-5B0256B6096D}" destId="{F5A410A0-1439-44FC-B8CE-C74C679D3E3E}" srcOrd="1" destOrd="0" presId="urn:microsoft.com/office/officeart/2008/layout/SquareAccentList"/>
    <dgm:cxn modelId="{DE41B125-0A3B-4748-8E70-B79BA594732A}" type="presParOf" srcId="{6CBE3004-0F02-4DCA-9183-5B0256B6096D}" destId="{2958B621-9E66-42A7-A7EF-A5FBCFDCDAAB}" srcOrd="2" destOrd="0" presId="urn:microsoft.com/office/officeart/2008/layout/SquareAccentList"/>
    <dgm:cxn modelId="{0D2230EA-19CD-4F08-91C1-B0BA32A71915}" type="presParOf" srcId="{90FAD3CA-2D90-4632-A622-1844EB767E3A}" destId="{CBCD83BA-6DB2-4532-9BD4-F6C9C68677A9}" srcOrd="1" destOrd="0" presId="urn:microsoft.com/office/officeart/2008/layout/SquareAccentList"/>
    <dgm:cxn modelId="{02B48D39-0BAC-49EE-89ED-7013442BF99E}" type="presParOf" srcId="{CBCD83BA-6DB2-4532-9BD4-F6C9C68677A9}" destId="{3D4C98E5-8251-408E-87FA-6F650E5FE101}" srcOrd="0" destOrd="0" presId="urn:microsoft.com/office/officeart/2008/layout/SquareAccentList"/>
    <dgm:cxn modelId="{9D45A663-435E-4117-A935-7487E6CFA2ED}" type="presParOf" srcId="{3D4C98E5-8251-408E-87FA-6F650E5FE101}" destId="{05E05F6C-D50C-43EF-BCF7-E29A0AD30823}" srcOrd="0" destOrd="0" presId="urn:microsoft.com/office/officeart/2008/layout/SquareAccentList"/>
    <dgm:cxn modelId="{138D8318-AB2E-4923-A4EE-C8C00D8FFC3F}" type="presParOf" srcId="{3D4C98E5-8251-408E-87FA-6F650E5FE101}" destId="{352C6507-F91D-43D1-BE57-A8731CB0CA3A}" srcOrd="1" destOrd="0" presId="urn:microsoft.com/office/officeart/2008/layout/SquareAccentList"/>
    <dgm:cxn modelId="{AACD3D19-2852-450C-860E-F41BA949813B}" type="presParOf" srcId="{CBCD83BA-6DB2-4532-9BD4-F6C9C68677A9}" destId="{B9B3FB15-1375-4CEE-AAD0-3BACA825933F}" srcOrd="1" destOrd="0" presId="urn:microsoft.com/office/officeart/2008/layout/SquareAccentList"/>
    <dgm:cxn modelId="{6B2DB739-CC2F-4DBE-A35E-EFBFC22B4FAC}" type="presParOf" srcId="{B9B3FB15-1375-4CEE-AAD0-3BACA825933F}" destId="{9BBB4382-119F-41E2-B7C9-8D613279B469}" srcOrd="0" destOrd="0" presId="urn:microsoft.com/office/officeart/2008/layout/SquareAccentList"/>
    <dgm:cxn modelId="{A50BB114-350B-4607-BF6C-4536D2BD631D}" type="presParOf" srcId="{B9B3FB15-1375-4CEE-AAD0-3BACA825933F}" destId="{93A87A28-B94D-4765-9F78-DAFD4949BF2D}" srcOrd="1" destOrd="0" presId="urn:microsoft.com/office/officeart/2008/layout/SquareAccentList"/>
    <dgm:cxn modelId="{F756A9F2-2C6F-475C-9539-82B528127450}" type="presParOf" srcId="{AA2B7150-E4E0-4D75-A287-B3FBA4B8B2C9}" destId="{B8269CDD-3048-490B-AC5F-8847F09EEEBC}" srcOrd="1" destOrd="0" presId="urn:microsoft.com/office/officeart/2008/layout/SquareAccentList"/>
    <dgm:cxn modelId="{C976A44F-9D85-469F-B588-A1941CE39D11}" type="presParOf" srcId="{B8269CDD-3048-490B-AC5F-8847F09EEEBC}" destId="{9CC7D756-0870-4D03-82A4-B161D21580E7}" srcOrd="0" destOrd="0" presId="urn:microsoft.com/office/officeart/2008/layout/SquareAccentList"/>
    <dgm:cxn modelId="{401D3420-A08E-42CE-A218-9A56A249D227}" type="presParOf" srcId="{9CC7D756-0870-4D03-82A4-B161D21580E7}" destId="{3BB4A8B2-34F7-4E9D-9BE2-59D33529378A}" srcOrd="0" destOrd="0" presId="urn:microsoft.com/office/officeart/2008/layout/SquareAccentList"/>
    <dgm:cxn modelId="{C815D13A-BD42-4FA4-886B-AD2540CE05CA}" type="presParOf" srcId="{9CC7D756-0870-4D03-82A4-B161D21580E7}" destId="{C71AC9FD-F3AA-4151-BB76-0D5C4579FC35}" srcOrd="1" destOrd="0" presId="urn:microsoft.com/office/officeart/2008/layout/SquareAccentList"/>
    <dgm:cxn modelId="{A73F55F2-8CED-46CC-B922-5B116FEF354F}" type="presParOf" srcId="{9CC7D756-0870-4D03-82A4-B161D21580E7}" destId="{CF1BC74B-0D2B-442B-A05D-2602C653BCEB}" srcOrd="2" destOrd="0" presId="urn:microsoft.com/office/officeart/2008/layout/SquareAccentList"/>
    <dgm:cxn modelId="{1BC4873E-46FE-497A-A05B-469346B62774}" type="presParOf" srcId="{B8269CDD-3048-490B-AC5F-8847F09EEEBC}" destId="{0BDDBBC0-A1D4-4245-9637-95D6963B684D}" srcOrd="1" destOrd="0" presId="urn:microsoft.com/office/officeart/2008/layout/SquareAccentList"/>
    <dgm:cxn modelId="{549BB653-2E64-47F5-88FF-010493887C10}" type="presParOf" srcId="{0BDDBBC0-A1D4-4245-9637-95D6963B684D}" destId="{9FD915A6-DA49-4FCF-B5B7-3A9731A9F8A6}" srcOrd="0" destOrd="0" presId="urn:microsoft.com/office/officeart/2008/layout/SquareAccentList"/>
    <dgm:cxn modelId="{96753457-B15C-4CA7-BA0F-AA4908FBFE69}" type="presParOf" srcId="{9FD915A6-DA49-4FCF-B5B7-3A9731A9F8A6}" destId="{26EDC238-ED2E-4D32-A4DE-B5BD4E0311CC}" srcOrd="0" destOrd="0" presId="urn:microsoft.com/office/officeart/2008/layout/SquareAccentList"/>
    <dgm:cxn modelId="{0C8110DB-BCBD-4294-A595-EFEED6A61233}" type="presParOf" srcId="{9FD915A6-DA49-4FCF-B5B7-3A9731A9F8A6}" destId="{FC3624E0-3B8F-4C05-9220-2C2E34CAF893}" srcOrd="1" destOrd="0" presId="urn:microsoft.com/office/officeart/2008/layout/SquareAccentList"/>
    <dgm:cxn modelId="{E705FFE6-3B0B-4830-8FCA-6EC7518C4B13}" type="presParOf" srcId="{0BDDBBC0-A1D4-4245-9637-95D6963B684D}" destId="{20614620-F098-4199-A919-818AEC397B68}" srcOrd="1" destOrd="0" presId="urn:microsoft.com/office/officeart/2008/layout/SquareAccentList"/>
    <dgm:cxn modelId="{B14D8284-2D7F-4A0E-BED3-9A2AF5A51E55}" type="presParOf" srcId="{20614620-F098-4199-A919-818AEC397B68}" destId="{5277170C-1FB3-48A1-B379-824127AD72C8}" srcOrd="0" destOrd="0" presId="urn:microsoft.com/office/officeart/2008/layout/SquareAccentList"/>
    <dgm:cxn modelId="{947C3CF7-F192-4166-AF10-D7DF3FFA27C6}" type="presParOf" srcId="{20614620-F098-4199-A919-818AEC397B68}" destId="{F68B6D1B-7316-457A-9974-B6E3AC2639B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DFC7B2-22FC-41C9-AC33-C4B87F85201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3294E50-E526-472B-814B-E77F9FBA8846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Komponen</a:t>
          </a:r>
          <a:r>
            <a:rPr lang="en-US" sz="1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Sikap</a:t>
          </a:r>
          <a:endParaRPr lang="id-ID" sz="1400" b="1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gm:t>
    </dgm:pt>
    <dgm:pt modelId="{CBE31FDA-6468-4210-8624-1BB6EB054A00}" type="parTrans" cxnId="{EB9052C9-1A95-4B8D-A59E-2CA70F8B51DA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60DA183F-3330-4AE3-BB1E-44B4D834D51B}" type="sibTrans" cxnId="{EB9052C9-1A95-4B8D-A59E-2CA70F8B51DA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1C35F628-6643-4BDB-B5C2-34140B11E610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Kognitif</a:t>
          </a:r>
          <a:endParaRPr lang="id-ID" sz="1400" b="1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7CD57A2B-B577-45C1-A226-AD4959246A5D}" type="parTrans" cxnId="{04F94178-4E8E-472E-B7B7-3D855C9A747B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F5988F67-70B9-44C7-A7B0-F62A7BCA5EDE}" type="sibTrans" cxnId="{04F94178-4E8E-472E-B7B7-3D855C9A747B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677922B5-0E09-4D02-8165-D491519BB956}">
      <dgm:prSet phldrT="[Text]" custT="1"/>
      <dgm:spPr/>
      <dgm:t>
        <a:bodyPr/>
        <a:lstStyle/>
        <a:p>
          <a:r>
            <a:rPr lang="id-ID" sz="1400" b="1" dirty="0" smtClean="0">
              <a:solidFill>
                <a:srgbClr val="007A37"/>
              </a:solidFill>
              <a:latin typeface="Comic Sans MS" pitchFamily="66" charset="0"/>
            </a:rPr>
            <a:t>Afektif</a:t>
          </a:r>
          <a:endParaRPr lang="id-ID" sz="1400" b="1" dirty="0">
            <a:solidFill>
              <a:srgbClr val="007A37"/>
            </a:solidFill>
            <a:latin typeface="Comic Sans MS" pitchFamily="66" charset="0"/>
          </a:endParaRPr>
        </a:p>
      </dgm:t>
    </dgm:pt>
    <dgm:pt modelId="{3B84AAF8-A96A-418A-8263-DED7632D5D0E}" type="parTrans" cxnId="{04D38802-F30F-4D79-91A5-B3D171B64ABC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F323BB36-DCEF-4869-9D5E-1F97F11F6221}" type="sibTrans" cxnId="{04D38802-F30F-4D79-91A5-B3D171B64ABC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CA6342FE-D097-4621-A3FF-AE7787A98D69}">
      <dgm:prSet phldrT="[Text]" custT="1"/>
      <dgm:spPr/>
      <dgm:t>
        <a:bodyPr/>
        <a:lstStyle/>
        <a:p>
          <a:r>
            <a:rPr lang="id-ID" sz="1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Konatif (Perilaku)</a:t>
          </a:r>
          <a:endParaRPr lang="id-ID" sz="1400" b="1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gm:t>
    </dgm:pt>
    <dgm:pt modelId="{7C37E13F-9A5E-4ADC-B0A2-D8B23BD760C6}" type="parTrans" cxnId="{C4F6047C-9805-4598-8347-9FD8525D4199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E84271D9-E0B4-4CD1-8737-DC8EDFABE20B}" type="sibTrans" cxnId="{C4F6047C-9805-4598-8347-9FD8525D4199}">
      <dgm:prSet/>
      <dgm:spPr/>
      <dgm:t>
        <a:bodyPr/>
        <a:lstStyle/>
        <a:p>
          <a:endParaRPr lang="id-ID" sz="1400">
            <a:latin typeface="Comic Sans MS" pitchFamily="66" charset="0"/>
          </a:endParaRPr>
        </a:p>
      </dgm:t>
    </dgm:pt>
    <dgm:pt modelId="{7EC0563E-0C58-4975-AFF7-7F3B2F1876D9}" type="pres">
      <dgm:prSet presAssocID="{E4DFC7B2-22FC-41C9-AC33-C4B87F85201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97F5DAD-A73D-4D78-AC34-89F70A5251AF}" type="pres">
      <dgm:prSet presAssocID="{C3294E50-E526-472B-814B-E77F9FBA8846}" presName="centerShape" presStyleLbl="node0" presStyleIdx="0" presStyleCnt="1"/>
      <dgm:spPr/>
      <dgm:t>
        <a:bodyPr/>
        <a:lstStyle/>
        <a:p>
          <a:endParaRPr lang="id-ID"/>
        </a:p>
      </dgm:t>
    </dgm:pt>
    <dgm:pt modelId="{14C2D44C-3AC7-41BC-8B79-2A77D9C667EC}" type="pres">
      <dgm:prSet presAssocID="{7CD57A2B-B577-45C1-A226-AD4959246A5D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4737AE6A-3853-4737-84B5-B78C8F5F42E5}" type="pres">
      <dgm:prSet presAssocID="{1C35F628-6643-4BDB-B5C2-34140B11E61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E6EB15-D410-4FC6-A366-4AD616605046}" type="pres">
      <dgm:prSet presAssocID="{3B84AAF8-A96A-418A-8263-DED7632D5D0E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DBEBA4CA-D729-4D40-B716-37C3110A48C4}" type="pres">
      <dgm:prSet presAssocID="{677922B5-0E09-4D02-8165-D491519BB9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8A19157-07F5-456B-B5DD-CF6FC1374A90}" type="pres">
      <dgm:prSet presAssocID="{7C37E13F-9A5E-4ADC-B0A2-D8B23BD760C6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D9418170-FFDB-4A7D-B134-9C91B11DC9CD}" type="pres">
      <dgm:prSet presAssocID="{CA6342FE-D097-4621-A3FF-AE7787A98D6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4EFD27-05DD-4D7C-B7BB-668E6ACE1588}" type="presOf" srcId="{E4DFC7B2-22FC-41C9-AC33-C4B87F852018}" destId="{7EC0563E-0C58-4975-AFF7-7F3B2F1876D9}" srcOrd="0" destOrd="0" presId="urn:microsoft.com/office/officeart/2005/8/layout/radial4"/>
    <dgm:cxn modelId="{C4F6047C-9805-4598-8347-9FD8525D4199}" srcId="{C3294E50-E526-472B-814B-E77F9FBA8846}" destId="{CA6342FE-D097-4621-A3FF-AE7787A98D69}" srcOrd="2" destOrd="0" parTransId="{7C37E13F-9A5E-4ADC-B0A2-D8B23BD760C6}" sibTransId="{E84271D9-E0B4-4CD1-8737-DC8EDFABE20B}"/>
    <dgm:cxn modelId="{04F94178-4E8E-472E-B7B7-3D855C9A747B}" srcId="{C3294E50-E526-472B-814B-E77F9FBA8846}" destId="{1C35F628-6643-4BDB-B5C2-34140B11E610}" srcOrd="0" destOrd="0" parTransId="{7CD57A2B-B577-45C1-A226-AD4959246A5D}" sibTransId="{F5988F67-70B9-44C7-A7B0-F62A7BCA5EDE}"/>
    <dgm:cxn modelId="{D7A4FD4D-4B41-4835-8E82-527173DA85EE}" type="presOf" srcId="{677922B5-0E09-4D02-8165-D491519BB956}" destId="{DBEBA4CA-D729-4D40-B716-37C3110A48C4}" srcOrd="0" destOrd="0" presId="urn:microsoft.com/office/officeart/2005/8/layout/radial4"/>
    <dgm:cxn modelId="{0D2C0C5E-585D-4C50-944F-57204241C422}" type="presOf" srcId="{C3294E50-E526-472B-814B-E77F9FBA8846}" destId="{397F5DAD-A73D-4D78-AC34-89F70A5251AF}" srcOrd="0" destOrd="0" presId="urn:microsoft.com/office/officeart/2005/8/layout/radial4"/>
    <dgm:cxn modelId="{EB9052C9-1A95-4B8D-A59E-2CA70F8B51DA}" srcId="{E4DFC7B2-22FC-41C9-AC33-C4B87F852018}" destId="{C3294E50-E526-472B-814B-E77F9FBA8846}" srcOrd="0" destOrd="0" parTransId="{CBE31FDA-6468-4210-8624-1BB6EB054A00}" sibTransId="{60DA183F-3330-4AE3-BB1E-44B4D834D51B}"/>
    <dgm:cxn modelId="{04D38802-F30F-4D79-91A5-B3D171B64ABC}" srcId="{C3294E50-E526-472B-814B-E77F9FBA8846}" destId="{677922B5-0E09-4D02-8165-D491519BB956}" srcOrd="1" destOrd="0" parTransId="{3B84AAF8-A96A-418A-8263-DED7632D5D0E}" sibTransId="{F323BB36-DCEF-4869-9D5E-1F97F11F6221}"/>
    <dgm:cxn modelId="{5C22DA77-06F6-46BF-A058-DEBFBDBE3385}" type="presOf" srcId="{7CD57A2B-B577-45C1-A226-AD4959246A5D}" destId="{14C2D44C-3AC7-41BC-8B79-2A77D9C667EC}" srcOrd="0" destOrd="0" presId="urn:microsoft.com/office/officeart/2005/8/layout/radial4"/>
    <dgm:cxn modelId="{DE731F75-A3B4-406B-9CF5-64508A0CF6F2}" type="presOf" srcId="{7C37E13F-9A5E-4ADC-B0A2-D8B23BD760C6}" destId="{F8A19157-07F5-456B-B5DD-CF6FC1374A90}" srcOrd="0" destOrd="0" presId="urn:microsoft.com/office/officeart/2005/8/layout/radial4"/>
    <dgm:cxn modelId="{FA252C4D-B040-47A7-840F-A556ED9FCEAF}" type="presOf" srcId="{1C35F628-6643-4BDB-B5C2-34140B11E610}" destId="{4737AE6A-3853-4737-84B5-B78C8F5F42E5}" srcOrd="0" destOrd="0" presId="urn:microsoft.com/office/officeart/2005/8/layout/radial4"/>
    <dgm:cxn modelId="{26DB23DD-AE60-47E7-B20C-C054A1439B5E}" type="presOf" srcId="{CA6342FE-D097-4621-A3FF-AE7787A98D69}" destId="{D9418170-FFDB-4A7D-B134-9C91B11DC9CD}" srcOrd="0" destOrd="0" presId="urn:microsoft.com/office/officeart/2005/8/layout/radial4"/>
    <dgm:cxn modelId="{EA03A6CF-8910-4F09-8C72-C560A5E747AB}" type="presOf" srcId="{3B84AAF8-A96A-418A-8263-DED7632D5D0E}" destId="{88E6EB15-D410-4FC6-A366-4AD616605046}" srcOrd="0" destOrd="0" presId="urn:microsoft.com/office/officeart/2005/8/layout/radial4"/>
    <dgm:cxn modelId="{64515CA0-27D5-4A52-A823-FCCE2BFBEC74}" type="presParOf" srcId="{7EC0563E-0C58-4975-AFF7-7F3B2F1876D9}" destId="{397F5DAD-A73D-4D78-AC34-89F70A5251AF}" srcOrd="0" destOrd="0" presId="urn:microsoft.com/office/officeart/2005/8/layout/radial4"/>
    <dgm:cxn modelId="{CF14832C-F50A-453D-8965-2B47D2EAD6A9}" type="presParOf" srcId="{7EC0563E-0C58-4975-AFF7-7F3B2F1876D9}" destId="{14C2D44C-3AC7-41BC-8B79-2A77D9C667EC}" srcOrd="1" destOrd="0" presId="urn:microsoft.com/office/officeart/2005/8/layout/radial4"/>
    <dgm:cxn modelId="{815FF7DD-B6DD-485A-9BF9-25F1D73E7A97}" type="presParOf" srcId="{7EC0563E-0C58-4975-AFF7-7F3B2F1876D9}" destId="{4737AE6A-3853-4737-84B5-B78C8F5F42E5}" srcOrd="2" destOrd="0" presId="urn:microsoft.com/office/officeart/2005/8/layout/radial4"/>
    <dgm:cxn modelId="{CDA466D2-2682-42A1-B1FC-CF364C4C8135}" type="presParOf" srcId="{7EC0563E-0C58-4975-AFF7-7F3B2F1876D9}" destId="{88E6EB15-D410-4FC6-A366-4AD616605046}" srcOrd="3" destOrd="0" presId="urn:microsoft.com/office/officeart/2005/8/layout/radial4"/>
    <dgm:cxn modelId="{23675A66-8AAA-425C-BA53-4DA24B96A0A4}" type="presParOf" srcId="{7EC0563E-0C58-4975-AFF7-7F3B2F1876D9}" destId="{DBEBA4CA-D729-4D40-B716-37C3110A48C4}" srcOrd="4" destOrd="0" presId="urn:microsoft.com/office/officeart/2005/8/layout/radial4"/>
    <dgm:cxn modelId="{AAF2E81B-1268-4639-BB49-AF5935F5C505}" type="presParOf" srcId="{7EC0563E-0C58-4975-AFF7-7F3B2F1876D9}" destId="{F8A19157-07F5-456B-B5DD-CF6FC1374A90}" srcOrd="5" destOrd="0" presId="urn:microsoft.com/office/officeart/2005/8/layout/radial4"/>
    <dgm:cxn modelId="{FDD7653C-9EF2-4413-8798-757DDABD5F64}" type="presParOf" srcId="{7EC0563E-0C58-4975-AFF7-7F3B2F1876D9}" destId="{D9418170-FFDB-4A7D-B134-9C91B11DC9C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94CC66-193E-4A20-A407-049143E470B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B7BC1DD-A150-4A76-8D68-80B8928C94C9}">
      <dgm:prSet phldrT="[Text]" custT="1"/>
      <dgm:spPr>
        <a:solidFill>
          <a:srgbClr val="00B082"/>
        </a:solidFill>
        <a:ln>
          <a:noFill/>
        </a:ln>
      </dgm:spPr>
      <dgm:t>
        <a:bodyPr/>
        <a:lstStyle/>
        <a:p>
          <a:r>
            <a:rPr lang="en-US" sz="1600" b="1" i="1" dirty="0" smtClean="0">
              <a:latin typeface="Comic Sans MS" pitchFamily="66" charset="0"/>
            </a:rPr>
            <a:t>The attribute-toward-object model</a:t>
          </a:r>
          <a:endParaRPr lang="id-ID" sz="1600" b="1" dirty="0">
            <a:latin typeface="Comic Sans MS" pitchFamily="66" charset="0"/>
          </a:endParaRPr>
        </a:p>
      </dgm:t>
    </dgm:pt>
    <dgm:pt modelId="{48CC57E9-DFB9-4064-B72F-9EBDD5E4E415}" type="parTrans" cxnId="{930EF2BB-D182-4BBD-A031-65C3B3595386}">
      <dgm:prSet/>
      <dgm:spPr/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3F969D6A-B712-487E-BDBC-49733F367866}" type="sibTrans" cxnId="{930EF2BB-D182-4BBD-A031-65C3B3595386}">
      <dgm:prSet custT="1"/>
      <dgm:spPr>
        <a:ln>
          <a:noFill/>
        </a:ln>
      </dgm:spPr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167344EE-C378-4907-BAF1-CA253ED5D59A}">
      <dgm:prSet phldrT="[Text]" custT="1"/>
      <dgm:spPr>
        <a:solidFill>
          <a:srgbClr val="00B082"/>
        </a:solidFill>
        <a:ln>
          <a:noFill/>
        </a:ln>
      </dgm:spPr>
      <dgm:t>
        <a:bodyPr/>
        <a:lstStyle/>
        <a:p>
          <a:r>
            <a:rPr lang="en-US" sz="1600" b="1" i="1" dirty="0" smtClean="0">
              <a:latin typeface="Comic Sans MS" pitchFamily="66" charset="0"/>
            </a:rPr>
            <a:t>The attitude-toward-behavior model</a:t>
          </a:r>
          <a:endParaRPr lang="id-ID" sz="1600" b="1" dirty="0">
            <a:latin typeface="Comic Sans MS" pitchFamily="66" charset="0"/>
          </a:endParaRPr>
        </a:p>
      </dgm:t>
    </dgm:pt>
    <dgm:pt modelId="{3B371EA2-6D37-452E-8EEF-EDF9BBEE3F74}" type="parTrans" cxnId="{68826CDF-2390-4EFC-BA1D-C6401E6C7C91}">
      <dgm:prSet/>
      <dgm:spPr/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4CBC1D6C-5F42-4A3C-A5F4-ECB0FE3A3D90}" type="sibTrans" cxnId="{68826CDF-2390-4EFC-BA1D-C6401E6C7C91}">
      <dgm:prSet custT="1"/>
      <dgm:spPr>
        <a:ln>
          <a:noFill/>
        </a:ln>
      </dgm:spPr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3369BE82-6735-4F91-8B2C-383596FFF263}">
      <dgm:prSet phldrT="[Text]" custT="1"/>
      <dgm:spPr>
        <a:solidFill>
          <a:srgbClr val="00B082"/>
        </a:solidFill>
        <a:ln>
          <a:noFill/>
        </a:ln>
      </dgm:spPr>
      <dgm:t>
        <a:bodyPr/>
        <a:lstStyle/>
        <a:p>
          <a:r>
            <a:rPr lang="en-US" sz="1600" b="1" i="1" dirty="0" smtClean="0">
              <a:latin typeface="Comic Sans MS" pitchFamily="66" charset="0"/>
            </a:rPr>
            <a:t>Theory of-reasoned-action model</a:t>
          </a:r>
          <a:endParaRPr lang="id-ID" sz="1600" b="1" dirty="0">
            <a:latin typeface="Comic Sans MS" pitchFamily="66" charset="0"/>
          </a:endParaRPr>
        </a:p>
      </dgm:t>
    </dgm:pt>
    <dgm:pt modelId="{DBE18D29-12BE-45EE-86D9-8590884CDFB7}" type="parTrans" cxnId="{FB2C97EC-6B04-45E7-8E6E-5F9F3E94A97F}">
      <dgm:prSet/>
      <dgm:spPr/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B8CFD142-A75A-4AA3-B29C-604B7924EE47}" type="sibTrans" cxnId="{FB2C97EC-6B04-45E7-8E6E-5F9F3E94A97F}">
      <dgm:prSet/>
      <dgm:spPr/>
      <dgm:t>
        <a:bodyPr/>
        <a:lstStyle/>
        <a:p>
          <a:endParaRPr lang="id-ID" sz="1600" b="1">
            <a:latin typeface="Comic Sans MS" pitchFamily="66" charset="0"/>
          </a:endParaRPr>
        </a:p>
      </dgm:t>
    </dgm:pt>
    <dgm:pt modelId="{7E8C0026-953A-4039-91F0-0DE66F361D64}" type="pres">
      <dgm:prSet presAssocID="{E694CC66-193E-4A20-A407-049143E470B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A94AD40-6993-415C-A8EB-389F6B82A790}" type="pres">
      <dgm:prSet presAssocID="{4B7BC1DD-A150-4A76-8D68-80B8928C94C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654092-BAFD-445E-A36F-521669C4FEB2}" type="pres">
      <dgm:prSet presAssocID="{3F969D6A-B712-487E-BDBC-49733F367866}" presName="sibTrans" presStyleLbl="sibTrans2D1" presStyleIdx="0" presStyleCnt="2"/>
      <dgm:spPr/>
      <dgm:t>
        <a:bodyPr/>
        <a:lstStyle/>
        <a:p>
          <a:endParaRPr lang="id-ID"/>
        </a:p>
      </dgm:t>
    </dgm:pt>
    <dgm:pt modelId="{8185D725-7A7E-49F6-A230-5C747033F3EB}" type="pres">
      <dgm:prSet presAssocID="{3F969D6A-B712-487E-BDBC-49733F367866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2B071D6C-6172-43E7-9ED5-07C26C3DA295}" type="pres">
      <dgm:prSet presAssocID="{167344EE-C378-4907-BAF1-CA253ED5D5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CFB849-1F3B-45B4-88CF-148F1613FF4B}" type="pres">
      <dgm:prSet presAssocID="{4CBC1D6C-5F42-4A3C-A5F4-ECB0FE3A3D90}" presName="sibTrans" presStyleLbl="sibTrans2D1" presStyleIdx="1" presStyleCnt="2"/>
      <dgm:spPr/>
      <dgm:t>
        <a:bodyPr/>
        <a:lstStyle/>
        <a:p>
          <a:endParaRPr lang="id-ID"/>
        </a:p>
      </dgm:t>
    </dgm:pt>
    <dgm:pt modelId="{627C3B86-FBD8-45FB-9370-1230266796F2}" type="pres">
      <dgm:prSet presAssocID="{4CBC1D6C-5F42-4A3C-A5F4-ECB0FE3A3D90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3010A059-E0D5-45A2-A7EC-2D8FF9AF71D8}" type="pres">
      <dgm:prSet presAssocID="{3369BE82-6735-4F91-8B2C-383596FFF26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BECB11F-531A-4196-8DD3-EB125B44B3BB}" type="presOf" srcId="{3F969D6A-B712-487E-BDBC-49733F367866}" destId="{8185D725-7A7E-49F6-A230-5C747033F3EB}" srcOrd="1" destOrd="0" presId="urn:microsoft.com/office/officeart/2005/8/layout/process2"/>
    <dgm:cxn modelId="{FB2C97EC-6B04-45E7-8E6E-5F9F3E94A97F}" srcId="{E694CC66-193E-4A20-A407-049143E470B8}" destId="{3369BE82-6735-4F91-8B2C-383596FFF263}" srcOrd="2" destOrd="0" parTransId="{DBE18D29-12BE-45EE-86D9-8590884CDFB7}" sibTransId="{B8CFD142-A75A-4AA3-B29C-604B7924EE47}"/>
    <dgm:cxn modelId="{930EF2BB-D182-4BBD-A031-65C3B3595386}" srcId="{E694CC66-193E-4A20-A407-049143E470B8}" destId="{4B7BC1DD-A150-4A76-8D68-80B8928C94C9}" srcOrd="0" destOrd="0" parTransId="{48CC57E9-DFB9-4064-B72F-9EBDD5E4E415}" sibTransId="{3F969D6A-B712-487E-BDBC-49733F367866}"/>
    <dgm:cxn modelId="{FC81EA67-65D3-4E71-BC01-BB0DCAD5A7D9}" type="presOf" srcId="{4CBC1D6C-5F42-4A3C-A5F4-ECB0FE3A3D90}" destId="{5ACFB849-1F3B-45B4-88CF-148F1613FF4B}" srcOrd="0" destOrd="0" presId="urn:microsoft.com/office/officeart/2005/8/layout/process2"/>
    <dgm:cxn modelId="{6445C264-60CA-4957-ADA1-68ED7A870AB3}" type="presOf" srcId="{3F969D6A-B712-487E-BDBC-49733F367866}" destId="{8A654092-BAFD-445E-A36F-521669C4FEB2}" srcOrd="0" destOrd="0" presId="urn:microsoft.com/office/officeart/2005/8/layout/process2"/>
    <dgm:cxn modelId="{7F0B0185-5729-4B9C-8ABA-289C8C67EFEB}" type="presOf" srcId="{3369BE82-6735-4F91-8B2C-383596FFF263}" destId="{3010A059-E0D5-45A2-A7EC-2D8FF9AF71D8}" srcOrd="0" destOrd="0" presId="urn:microsoft.com/office/officeart/2005/8/layout/process2"/>
    <dgm:cxn modelId="{747897CF-155E-4535-95A4-C95B76915322}" type="presOf" srcId="{4CBC1D6C-5F42-4A3C-A5F4-ECB0FE3A3D90}" destId="{627C3B86-FBD8-45FB-9370-1230266796F2}" srcOrd="1" destOrd="0" presId="urn:microsoft.com/office/officeart/2005/8/layout/process2"/>
    <dgm:cxn modelId="{A4C85BE2-7C3B-40A7-8F1E-9CAA6E1C20E0}" type="presOf" srcId="{167344EE-C378-4907-BAF1-CA253ED5D59A}" destId="{2B071D6C-6172-43E7-9ED5-07C26C3DA295}" srcOrd="0" destOrd="0" presId="urn:microsoft.com/office/officeart/2005/8/layout/process2"/>
    <dgm:cxn modelId="{76054DB5-159F-4FF2-8E5A-11B2C1DF3BB8}" type="presOf" srcId="{E694CC66-193E-4A20-A407-049143E470B8}" destId="{7E8C0026-953A-4039-91F0-0DE66F361D64}" srcOrd="0" destOrd="0" presId="urn:microsoft.com/office/officeart/2005/8/layout/process2"/>
    <dgm:cxn modelId="{D39252BC-E4E1-4D99-AFB5-3D073CA96116}" type="presOf" srcId="{4B7BC1DD-A150-4A76-8D68-80B8928C94C9}" destId="{FA94AD40-6993-415C-A8EB-389F6B82A790}" srcOrd="0" destOrd="0" presId="urn:microsoft.com/office/officeart/2005/8/layout/process2"/>
    <dgm:cxn modelId="{68826CDF-2390-4EFC-BA1D-C6401E6C7C91}" srcId="{E694CC66-193E-4A20-A407-049143E470B8}" destId="{167344EE-C378-4907-BAF1-CA253ED5D59A}" srcOrd="1" destOrd="0" parTransId="{3B371EA2-6D37-452E-8EEF-EDF9BBEE3F74}" sibTransId="{4CBC1D6C-5F42-4A3C-A5F4-ECB0FE3A3D90}"/>
    <dgm:cxn modelId="{C5379077-CBB9-4C88-B590-E9A73E622B08}" type="presParOf" srcId="{7E8C0026-953A-4039-91F0-0DE66F361D64}" destId="{FA94AD40-6993-415C-A8EB-389F6B82A790}" srcOrd="0" destOrd="0" presId="urn:microsoft.com/office/officeart/2005/8/layout/process2"/>
    <dgm:cxn modelId="{EBF33943-0290-419B-BDD8-06C7CD21ED9B}" type="presParOf" srcId="{7E8C0026-953A-4039-91F0-0DE66F361D64}" destId="{8A654092-BAFD-445E-A36F-521669C4FEB2}" srcOrd="1" destOrd="0" presId="urn:microsoft.com/office/officeart/2005/8/layout/process2"/>
    <dgm:cxn modelId="{83E4695A-AE1C-4443-81C3-024862EC2688}" type="presParOf" srcId="{8A654092-BAFD-445E-A36F-521669C4FEB2}" destId="{8185D725-7A7E-49F6-A230-5C747033F3EB}" srcOrd="0" destOrd="0" presId="urn:microsoft.com/office/officeart/2005/8/layout/process2"/>
    <dgm:cxn modelId="{EB979C11-24EB-40AA-948D-7B39BBC7580F}" type="presParOf" srcId="{7E8C0026-953A-4039-91F0-0DE66F361D64}" destId="{2B071D6C-6172-43E7-9ED5-07C26C3DA295}" srcOrd="2" destOrd="0" presId="urn:microsoft.com/office/officeart/2005/8/layout/process2"/>
    <dgm:cxn modelId="{9334D9BC-A239-4BE0-A1F2-06019D30D055}" type="presParOf" srcId="{7E8C0026-953A-4039-91F0-0DE66F361D64}" destId="{5ACFB849-1F3B-45B4-88CF-148F1613FF4B}" srcOrd="3" destOrd="0" presId="urn:microsoft.com/office/officeart/2005/8/layout/process2"/>
    <dgm:cxn modelId="{9E1562B8-553E-4DF9-B640-B403D7F7043D}" type="presParOf" srcId="{5ACFB849-1F3B-45B4-88CF-148F1613FF4B}" destId="{627C3B86-FBD8-45FB-9370-1230266796F2}" srcOrd="0" destOrd="0" presId="urn:microsoft.com/office/officeart/2005/8/layout/process2"/>
    <dgm:cxn modelId="{A533406D-A392-4E2E-B96A-39AD38354278}" type="presParOf" srcId="{7E8C0026-953A-4039-91F0-0DE66F361D64}" destId="{3010A059-E0D5-45A2-A7EC-2D8FF9AF71D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822A1B-5F0E-4EF5-BAB2-8AA35D3FF675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4137BA84-303F-4FF9-918A-9CFC4209699D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chemeClr val="bg1"/>
              </a:solidFill>
              <a:latin typeface="Comic Sans MS" pitchFamily="66" charset="0"/>
            </a:rPr>
            <a:t>Faktor-faktor</a:t>
          </a:r>
          <a:r>
            <a:rPr lang="en-US" sz="1800" b="1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800" b="1" dirty="0" err="1" smtClean="0">
              <a:solidFill>
                <a:schemeClr val="bg1"/>
              </a:solidFill>
              <a:latin typeface="Comic Sans MS" pitchFamily="66" charset="0"/>
            </a:rPr>
            <a:t>Mempengaruhi</a:t>
          </a:r>
          <a:r>
            <a:rPr lang="en-US" sz="18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800" b="1" dirty="0" err="1" smtClean="0">
              <a:solidFill>
                <a:schemeClr val="bg1"/>
              </a:solidFill>
              <a:latin typeface="Comic Sans MS" pitchFamily="66" charset="0"/>
            </a:rPr>
            <a:t>Sikap</a:t>
          </a:r>
          <a:endParaRPr lang="id-ID" sz="18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053CE989-AF9C-4B04-B42C-33C3284F7324}" type="parTrans" cxnId="{F895255C-11D1-4C3D-B953-27BCFB6BE696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A7937E2A-0EA8-4BBD-90A3-934CC4916EFC}" type="sibTrans" cxnId="{F895255C-11D1-4C3D-B953-27BCFB6BE696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E0857260-541F-4E29-88E4-ECFC9B97E14B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Pengalaman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pribadi</a:t>
          </a:r>
          <a:endParaRPr lang="id-ID" sz="1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BDA893F6-6461-47C9-A918-702FC38A8D65}" type="parTrans" cxnId="{99547A2A-EFB9-4E5C-AF9B-41D00B281131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DFE4B66B-59A8-40E4-AAE4-0C2A270010FC}" type="sibTrans" cxnId="{99547A2A-EFB9-4E5C-AF9B-41D00B281131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5C3D1059-6DF6-490B-9952-145A3D281087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orang lain yang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dianggap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penting</a:t>
          </a:r>
          <a:endParaRPr lang="id-ID" sz="1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A1DAC320-2C82-4026-B504-2C68F94E0268}" type="parTrans" cxnId="{22F593F3-2456-4AE4-A5B7-CF524F0967DD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1C300DDF-AF08-4936-978D-98425177B7C0}" type="sibTrans" cxnId="{22F593F3-2456-4AE4-A5B7-CF524F0967DD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EDB1C22F-DCE3-4893-BC6D-2993DD59A398}">
      <dgm:prSet phldrT="[Text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kebudayaan</a:t>
          </a:r>
          <a:endParaRPr lang="id-ID" sz="1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221F2D14-4C04-44D8-9444-44B8626BAD74}" type="parTrans" cxnId="{29644EE3-F45B-4A22-922E-161471E53865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DDB811A4-A38B-4B27-8BCD-EC1C774053A6}" type="sibTrans" cxnId="{29644EE3-F45B-4A22-922E-161471E53865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08B4C21B-EFC9-48C7-AC0D-9BD3DEF492A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Media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massa</a:t>
          </a:r>
          <a:endParaRPr lang="id-ID" sz="1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C426BC02-AA8E-4313-B12C-385AFD6E1B3C}" type="parTrans" cxnId="{504B8C5C-2C92-4F8A-BDC0-233F134F50A1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0A5DA6AA-68E7-45F4-B6A8-567C15CE8B61}" type="sibTrans" cxnId="{504B8C5C-2C92-4F8A-BDC0-233F134F50A1}">
      <dgm:prSet/>
      <dgm:spPr/>
      <dgm:t>
        <a:bodyPr/>
        <a:lstStyle/>
        <a:p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5EE68843-193C-4841-96C5-F22A4DEA85B5}">
      <dgm:prSet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Lembaga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pendidikan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lembaga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agama</a:t>
          </a:r>
          <a:endParaRPr lang="id-ID" sz="1400" b="1" dirty="0">
            <a:solidFill>
              <a:schemeClr val="bg1"/>
            </a:solidFill>
            <a:latin typeface="Comic Sans MS" pitchFamily="66" charset="0"/>
          </a:endParaRPr>
        </a:p>
      </dgm:t>
    </dgm:pt>
    <dgm:pt modelId="{AA7F4581-BB3D-414B-98DC-D9B3AF9F114E}" type="parTrans" cxnId="{88510940-B9CF-4943-B737-0A7303E48AD2}">
      <dgm:prSet/>
      <dgm:spPr/>
      <dgm:t>
        <a:bodyPr/>
        <a:lstStyle/>
        <a:p>
          <a:endParaRPr lang="id-ID" b="1">
            <a:solidFill>
              <a:schemeClr val="bg1"/>
            </a:solidFill>
            <a:latin typeface="Comic Sans MS" pitchFamily="66" charset="0"/>
          </a:endParaRPr>
        </a:p>
      </dgm:t>
    </dgm:pt>
    <dgm:pt modelId="{3BF4E9A5-216C-4F36-BF31-93F73095EF95}" type="sibTrans" cxnId="{88510940-B9CF-4943-B737-0A7303E48AD2}">
      <dgm:prSet/>
      <dgm:spPr/>
      <dgm:t>
        <a:bodyPr/>
        <a:lstStyle/>
        <a:p>
          <a:endParaRPr lang="id-ID" b="1">
            <a:solidFill>
              <a:schemeClr val="bg1"/>
            </a:solidFill>
            <a:latin typeface="Comic Sans MS" pitchFamily="66" charset="0"/>
          </a:endParaRPr>
        </a:p>
      </dgm:t>
    </dgm:pt>
    <dgm:pt modelId="{21DC7568-00E6-443F-AC87-6FB2893D3BB5}">
      <dgm:prSet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Comic Sans MS" pitchFamily="66" charset="0"/>
            </a:rPr>
            <a:t>faktor</a:t>
          </a:r>
          <a:r>
            <a:rPr lang="en-US" sz="1400" b="1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smtClean="0">
              <a:solidFill>
                <a:schemeClr val="bg1"/>
              </a:solidFill>
              <a:latin typeface="Comic Sans MS" pitchFamily="66" charset="0"/>
            </a:rPr>
            <a:t>emosional</a:t>
          </a:r>
          <a:endParaRPr lang="id-ID" sz="1400" b="1">
            <a:solidFill>
              <a:schemeClr val="bg1"/>
            </a:solidFill>
            <a:latin typeface="Comic Sans MS" pitchFamily="66" charset="0"/>
          </a:endParaRPr>
        </a:p>
      </dgm:t>
    </dgm:pt>
    <dgm:pt modelId="{54D21F73-6126-48DA-872A-B9DE98FE3B22}" type="parTrans" cxnId="{EE93E3D5-2E42-4614-8237-8E432D7F4B7B}">
      <dgm:prSet/>
      <dgm:spPr/>
      <dgm:t>
        <a:bodyPr/>
        <a:lstStyle/>
        <a:p>
          <a:endParaRPr lang="id-ID" b="1">
            <a:solidFill>
              <a:schemeClr val="bg1"/>
            </a:solidFill>
            <a:latin typeface="Comic Sans MS" pitchFamily="66" charset="0"/>
          </a:endParaRPr>
        </a:p>
      </dgm:t>
    </dgm:pt>
    <dgm:pt modelId="{2F40C059-DE36-4CCD-9A85-134CCB66B2B6}" type="sibTrans" cxnId="{EE93E3D5-2E42-4614-8237-8E432D7F4B7B}">
      <dgm:prSet/>
      <dgm:spPr/>
      <dgm:t>
        <a:bodyPr/>
        <a:lstStyle/>
        <a:p>
          <a:endParaRPr lang="id-ID" b="1">
            <a:solidFill>
              <a:schemeClr val="bg1"/>
            </a:solidFill>
            <a:latin typeface="Comic Sans MS" pitchFamily="66" charset="0"/>
          </a:endParaRPr>
        </a:p>
      </dgm:t>
    </dgm:pt>
    <dgm:pt modelId="{1BE36660-12B7-40F2-94B0-C21C283ABC74}" type="pres">
      <dgm:prSet presAssocID="{96822A1B-5F0E-4EF5-BAB2-8AA35D3FF67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5D32119-57B3-4076-A37B-9434921E998E}" type="pres">
      <dgm:prSet presAssocID="{96822A1B-5F0E-4EF5-BAB2-8AA35D3FF675}" presName="radial" presStyleCnt="0">
        <dgm:presLayoutVars>
          <dgm:animLvl val="ctr"/>
        </dgm:presLayoutVars>
      </dgm:prSet>
      <dgm:spPr/>
    </dgm:pt>
    <dgm:pt modelId="{85A08CE4-6655-4E3C-8BA9-97C858F118B7}" type="pres">
      <dgm:prSet presAssocID="{4137BA84-303F-4FF9-918A-9CFC4209699D}" presName="centerShape" presStyleLbl="vennNode1" presStyleIdx="0" presStyleCnt="7"/>
      <dgm:spPr/>
      <dgm:t>
        <a:bodyPr/>
        <a:lstStyle/>
        <a:p>
          <a:endParaRPr lang="id-ID"/>
        </a:p>
      </dgm:t>
    </dgm:pt>
    <dgm:pt modelId="{27791BEB-BBE2-4A07-908C-55E3ECCBE68F}" type="pres">
      <dgm:prSet presAssocID="{E0857260-541F-4E29-88E4-ECFC9B97E14B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A10EEE-E41C-41AD-BC92-747958A51F99}" type="pres">
      <dgm:prSet presAssocID="{5C3D1059-6DF6-490B-9952-145A3D281087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7013B7-3C43-4B6E-B369-9E5052E902F0}" type="pres">
      <dgm:prSet presAssocID="{EDB1C22F-DCE3-4893-BC6D-2993DD59A398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E65288-6648-4890-AA70-27883A013662}" type="pres">
      <dgm:prSet presAssocID="{08B4C21B-EFC9-48C7-AC0D-9BD3DEF492A1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E327AF-D902-42B0-9B97-CDA2CEFFF104}" type="pres">
      <dgm:prSet presAssocID="{5EE68843-193C-4841-96C5-F22A4DEA85B5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59DBB5-3BBE-43C8-9C6F-3A270F87F404}" type="pres">
      <dgm:prSet presAssocID="{21DC7568-00E6-443F-AC87-6FB2893D3BB5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895255C-11D1-4C3D-B953-27BCFB6BE696}" srcId="{96822A1B-5F0E-4EF5-BAB2-8AA35D3FF675}" destId="{4137BA84-303F-4FF9-918A-9CFC4209699D}" srcOrd="0" destOrd="0" parTransId="{053CE989-AF9C-4B04-B42C-33C3284F7324}" sibTransId="{A7937E2A-0EA8-4BBD-90A3-934CC4916EFC}"/>
    <dgm:cxn modelId="{D2FBF090-73BC-4A23-91EE-07ADD93737AB}" type="presOf" srcId="{E0857260-541F-4E29-88E4-ECFC9B97E14B}" destId="{27791BEB-BBE2-4A07-908C-55E3ECCBE68F}" srcOrd="0" destOrd="0" presId="urn:microsoft.com/office/officeart/2005/8/layout/radial3"/>
    <dgm:cxn modelId="{B87AC3C2-9F53-4737-B764-946A436B1715}" type="presOf" srcId="{5C3D1059-6DF6-490B-9952-145A3D281087}" destId="{8CA10EEE-E41C-41AD-BC92-747958A51F99}" srcOrd="0" destOrd="0" presId="urn:microsoft.com/office/officeart/2005/8/layout/radial3"/>
    <dgm:cxn modelId="{504B8C5C-2C92-4F8A-BDC0-233F134F50A1}" srcId="{4137BA84-303F-4FF9-918A-9CFC4209699D}" destId="{08B4C21B-EFC9-48C7-AC0D-9BD3DEF492A1}" srcOrd="3" destOrd="0" parTransId="{C426BC02-AA8E-4313-B12C-385AFD6E1B3C}" sibTransId="{0A5DA6AA-68E7-45F4-B6A8-567C15CE8B61}"/>
    <dgm:cxn modelId="{42614DD3-F0B7-48AD-B699-43F6639F1F22}" type="presOf" srcId="{5EE68843-193C-4841-96C5-F22A4DEA85B5}" destId="{33E327AF-D902-42B0-9B97-CDA2CEFFF104}" srcOrd="0" destOrd="0" presId="urn:microsoft.com/office/officeart/2005/8/layout/radial3"/>
    <dgm:cxn modelId="{DCAFDCE3-1A78-40C0-A421-B555AFECB946}" type="presOf" srcId="{96822A1B-5F0E-4EF5-BAB2-8AA35D3FF675}" destId="{1BE36660-12B7-40F2-94B0-C21C283ABC74}" srcOrd="0" destOrd="0" presId="urn:microsoft.com/office/officeart/2005/8/layout/radial3"/>
    <dgm:cxn modelId="{22F593F3-2456-4AE4-A5B7-CF524F0967DD}" srcId="{4137BA84-303F-4FF9-918A-9CFC4209699D}" destId="{5C3D1059-6DF6-490B-9952-145A3D281087}" srcOrd="1" destOrd="0" parTransId="{A1DAC320-2C82-4026-B504-2C68F94E0268}" sibTransId="{1C300DDF-AF08-4936-978D-98425177B7C0}"/>
    <dgm:cxn modelId="{EE93E3D5-2E42-4614-8237-8E432D7F4B7B}" srcId="{4137BA84-303F-4FF9-918A-9CFC4209699D}" destId="{21DC7568-00E6-443F-AC87-6FB2893D3BB5}" srcOrd="5" destOrd="0" parTransId="{54D21F73-6126-48DA-872A-B9DE98FE3B22}" sibTransId="{2F40C059-DE36-4CCD-9A85-134CCB66B2B6}"/>
    <dgm:cxn modelId="{6FDCD756-D6EA-41D4-988A-543EA63240B0}" type="presOf" srcId="{21DC7568-00E6-443F-AC87-6FB2893D3BB5}" destId="{1B59DBB5-3BBE-43C8-9C6F-3A270F87F404}" srcOrd="0" destOrd="0" presId="urn:microsoft.com/office/officeart/2005/8/layout/radial3"/>
    <dgm:cxn modelId="{70D3C0E8-48C6-488C-B6D3-91B8E594446E}" type="presOf" srcId="{08B4C21B-EFC9-48C7-AC0D-9BD3DEF492A1}" destId="{90E65288-6648-4890-AA70-27883A013662}" srcOrd="0" destOrd="0" presId="urn:microsoft.com/office/officeart/2005/8/layout/radial3"/>
    <dgm:cxn modelId="{3010ED92-1D7F-4792-AEA4-138C8EBDACA7}" type="presOf" srcId="{4137BA84-303F-4FF9-918A-9CFC4209699D}" destId="{85A08CE4-6655-4E3C-8BA9-97C858F118B7}" srcOrd="0" destOrd="0" presId="urn:microsoft.com/office/officeart/2005/8/layout/radial3"/>
    <dgm:cxn modelId="{88510940-B9CF-4943-B737-0A7303E48AD2}" srcId="{4137BA84-303F-4FF9-918A-9CFC4209699D}" destId="{5EE68843-193C-4841-96C5-F22A4DEA85B5}" srcOrd="4" destOrd="0" parTransId="{AA7F4581-BB3D-414B-98DC-D9B3AF9F114E}" sibTransId="{3BF4E9A5-216C-4F36-BF31-93F73095EF95}"/>
    <dgm:cxn modelId="{29644EE3-F45B-4A22-922E-161471E53865}" srcId="{4137BA84-303F-4FF9-918A-9CFC4209699D}" destId="{EDB1C22F-DCE3-4893-BC6D-2993DD59A398}" srcOrd="2" destOrd="0" parTransId="{221F2D14-4C04-44D8-9444-44B8626BAD74}" sibTransId="{DDB811A4-A38B-4B27-8BCD-EC1C774053A6}"/>
    <dgm:cxn modelId="{4E90AB93-55BC-48D5-BB1E-C80A0A993BBB}" type="presOf" srcId="{EDB1C22F-DCE3-4893-BC6D-2993DD59A398}" destId="{AC7013B7-3C43-4B6E-B369-9E5052E902F0}" srcOrd="0" destOrd="0" presId="urn:microsoft.com/office/officeart/2005/8/layout/radial3"/>
    <dgm:cxn modelId="{99547A2A-EFB9-4E5C-AF9B-41D00B281131}" srcId="{4137BA84-303F-4FF9-918A-9CFC4209699D}" destId="{E0857260-541F-4E29-88E4-ECFC9B97E14B}" srcOrd="0" destOrd="0" parTransId="{BDA893F6-6461-47C9-A918-702FC38A8D65}" sibTransId="{DFE4B66B-59A8-40E4-AAE4-0C2A270010FC}"/>
    <dgm:cxn modelId="{476860FD-BE05-4B8F-B6A0-268FCD5471F4}" type="presParOf" srcId="{1BE36660-12B7-40F2-94B0-C21C283ABC74}" destId="{55D32119-57B3-4076-A37B-9434921E998E}" srcOrd="0" destOrd="0" presId="urn:microsoft.com/office/officeart/2005/8/layout/radial3"/>
    <dgm:cxn modelId="{6713240C-4D02-4B02-843A-1EA9A818E523}" type="presParOf" srcId="{55D32119-57B3-4076-A37B-9434921E998E}" destId="{85A08CE4-6655-4E3C-8BA9-97C858F118B7}" srcOrd="0" destOrd="0" presId="urn:microsoft.com/office/officeart/2005/8/layout/radial3"/>
    <dgm:cxn modelId="{3216E5B9-64D4-4C29-B7B9-66DD41933090}" type="presParOf" srcId="{55D32119-57B3-4076-A37B-9434921E998E}" destId="{27791BEB-BBE2-4A07-908C-55E3ECCBE68F}" srcOrd="1" destOrd="0" presId="urn:microsoft.com/office/officeart/2005/8/layout/radial3"/>
    <dgm:cxn modelId="{5C49E092-2177-4773-879F-E75C5900B2B9}" type="presParOf" srcId="{55D32119-57B3-4076-A37B-9434921E998E}" destId="{8CA10EEE-E41C-41AD-BC92-747958A51F99}" srcOrd="2" destOrd="0" presId="urn:microsoft.com/office/officeart/2005/8/layout/radial3"/>
    <dgm:cxn modelId="{6BD14B33-C9A9-4EAE-8DA5-5C5DFDA487E1}" type="presParOf" srcId="{55D32119-57B3-4076-A37B-9434921E998E}" destId="{AC7013B7-3C43-4B6E-B369-9E5052E902F0}" srcOrd="3" destOrd="0" presId="urn:microsoft.com/office/officeart/2005/8/layout/radial3"/>
    <dgm:cxn modelId="{867EC5D6-7E5D-4306-96B7-4462A35E0120}" type="presParOf" srcId="{55D32119-57B3-4076-A37B-9434921E998E}" destId="{90E65288-6648-4890-AA70-27883A013662}" srcOrd="4" destOrd="0" presId="urn:microsoft.com/office/officeart/2005/8/layout/radial3"/>
    <dgm:cxn modelId="{B7619A0A-21D2-4AC1-BF2B-375590B6EDA1}" type="presParOf" srcId="{55D32119-57B3-4076-A37B-9434921E998E}" destId="{33E327AF-D902-42B0-9B97-CDA2CEFFF104}" srcOrd="5" destOrd="0" presId="urn:microsoft.com/office/officeart/2005/8/layout/radial3"/>
    <dgm:cxn modelId="{3C9768E5-B7FE-4ABD-A52C-49B4A88EB797}" type="presParOf" srcId="{55D32119-57B3-4076-A37B-9434921E998E}" destId="{1B59DBB5-3BBE-43C8-9C6F-3A270F87F40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4952AC-D4E3-4B89-A175-EA9206A3BB2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D93A8E-43D7-4952-96AF-D16042E58D19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id-ID" sz="2000" b="1" dirty="0" smtClean="0">
              <a:solidFill>
                <a:srgbClr val="C00000"/>
              </a:solidFill>
              <a:latin typeface="Comic Sans MS" pitchFamily="66" charset="0"/>
            </a:rPr>
            <a:t>Intensi</a:t>
          </a:r>
          <a:endParaRPr lang="id-ID" sz="2000" b="1" dirty="0">
            <a:solidFill>
              <a:srgbClr val="C00000"/>
            </a:solidFill>
            <a:latin typeface="Comic Sans MS" pitchFamily="66" charset="0"/>
          </a:endParaRPr>
        </a:p>
      </dgm:t>
    </dgm:pt>
    <dgm:pt modelId="{A68DB105-3C5D-48D9-A47D-7478F968219C}" type="parTrans" cxnId="{CE7F2838-467B-43AE-992A-DF41C87A2114}">
      <dgm:prSet/>
      <dgm:spPr/>
      <dgm:t>
        <a:bodyPr/>
        <a:lstStyle/>
        <a:p>
          <a:endParaRPr lang="id-ID" sz="1050" b="1"/>
        </a:p>
      </dgm:t>
    </dgm:pt>
    <dgm:pt modelId="{45C401D3-DEF2-4D5D-B799-8B4B991B6168}" type="sibTrans" cxnId="{CE7F2838-467B-43AE-992A-DF41C87A2114}">
      <dgm:prSet/>
      <dgm:spPr/>
      <dgm:t>
        <a:bodyPr/>
        <a:lstStyle/>
        <a:p>
          <a:endParaRPr lang="id-ID" sz="1050" b="1"/>
        </a:p>
      </dgm:t>
    </dgm:pt>
    <dgm:pt modelId="{6AD69259-9744-44C3-8A40-70A0299E24D0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id-ID" sz="1400" b="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H</a:t>
          </a:r>
          <a:r>
            <a:rPr lang="id-ID" sz="1400" b="0" dirty="0" smtClean="0">
              <a:solidFill>
                <a:srgbClr val="C00000"/>
              </a:solidFill>
              <a:latin typeface="Comic Sans MS" pitchFamily="66" charset="0"/>
            </a:rPr>
            <a:t>al yang berkaitan dengan kecenderungan seseorang untuk melakukan suatu tindakan atau berperilaku tertentu.</a:t>
          </a:r>
          <a:endParaRPr lang="id-ID" sz="1400" b="0" dirty="0">
            <a:solidFill>
              <a:srgbClr val="C00000"/>
            </a:solidFill>
            <a:latin typeface="Comic Sans MS" pitchFamily="66" charset="0"/>
          </a:endParaRPr>
        </a:p>
      </dgm:t>
    </dgm:pt>
    <dgm:pt modelId="{D6779CC2-ECCE-436A-8F3F-20541C359217}" type="parTrans" cxnId="{2DB575E0-B9F1-45A5-81A3-B25938041398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050" b="1"/>
        </a:p>
      </dgm:t>
    </dgm:pt>
    <dgm:pt modelId="{EB4FBA0C-8DD0-4D69-8D6F-934894800B7B}" type="sibTrans" cxnId="{2DB575E0-B9F1-45A5-81A3-B25938041398}">
      <dgm:prSet/>
      <dgm:spPr/>
      <dgm:t>
        <a:bodyPr/>
        <a:lstStyle/>
        <a:p>
          <a:endParaRPr lang="id-ID" sz="1050" b="1"/>
        </a:p>
      </dgm:t>
    </dgm:pt>
    <dgm:pt modelId="{EE1A951E-D9CE-4E11-B08F-25A36D2B0F01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Pendapat</a:t>
          </a:r>
          <a:r>
            <a:rPr lang="id-ID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subjektif</a:t>
          </a:r>
          <a:r>
            <a:rPr lang="id-ID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mengenai</a:t>
          </a:r>
          <a:r>
            <a:rPr lang="id-ID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bagaimana</a:t>
          </a:r>
          <a:r>
            <a:rPr lang="en-US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seseorang</a:t>
          </a:r>
          <a:r>
            <a:rPr lang="en-US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bersikap</a:t>
          </a:r>
          <a:r>
            <a:rPr lang="en-US" sz="1400" dirty="0" smtClean="0">
              <a:solidFill>
                <a:srgbClr val="C00000"/>
              </a:solidFill>
              <a:latin typeface="Comic Sans MS" pitchFamily="66" charset="0"/>
            </a:rPr>
            <a:t> di</a:t>
          </a:r>
          <a:r>
            <a:rPr lang="id-ID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masa</a:t>
          </a:r>
          <a:r>
            <a:rPr lang="en-US" sz="14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rgbClr val="C00000"/>
              </a:solidFill>
              <a:latin typeface="Comic Sans MS" pitchFamily="66" charset="0"/>
            </a:rPr>
            <a:t>depan</a:t>
          </a:r>
          <a:r>
            <a:rPr lang="en-US" sz="1400" dirty="0" smtClean="0">
              <a:solidFill>
                <a:srgbClr val="C00000"/>
              </a:solidFill>
              <a:latin typeface="Comic Sans MS" pitchFamily="66" charset="0"/>
            </a:rPr>
            <a:t>.</a:t>
          </a:r>
          <a:endParaRPr lang="id-ID" sz="1400" b="0" dirty="0">
            <a:solidFill>
              <a:srgbClr val="C00000"/>
            </a:solidFill>
            <a:latin typeface="Comic Sans MS" pitchFamily="66" charset="0"/>
          </a:endParaRPr>
        </a:p>
      </dgm:t>
    </dgm:pt>
    <dgm:pt modelId="{36694233-AAD9-46CE-9435-C47F66BB3504}" type="parTrans" cxnId="{94005839-CAD3-412D-8325-994B2C197D58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050" b="1"/>
        </a:p>
      </dgm:t>
    </dgm:pt>
    <dgm:pt modelId="{2CB47660-FE79-44C4-A99A-ECB9C49459F1}" type="sibTrans" cxnId="{94005839-CAD3-412D-8325-994B2C197D58}">
      <dgm:prSet/>
      <dgm:spPr/>
      <dgm:t>
        <a:bodyPr/>
        <a:lstStyle/>
        <a:p>
          <a:endParaRPr lang="id-ID" sz="1050" b="1"/>
        </a:p>
      </dgm:t>
    </dgm:pt>
    <dgm:pt modelId="{70E5E1BA-65B5-4F73-AD76-EAFA19AA7DE4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id-ID" sz="1300" b="0" dirty="0" smtClean="0">
              <a:solidFill>
                <a:srgbClr val="C00000"/>
              </a:solidFill>
              <a:latin typeface="Comic Sans MS" pitchFamily="66" charset="0"/>
            </a:rPr>
            <a:t>Howard dan Sheth </a:t>
          </a:r>
          <a:r>
            <a:rPr lang="id-ID" sz="1300" b="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 K</a:t>
          </a:r>
          <a:r>
            <a:rPr lang="id-ID" sz="1300" b="0" dirty="0" smtClean="0">
              <a:solidFill>
                <a:srgbClr val="C00000"/>
              </a:solidFill>
              <a:latin typeface="Comic Sans MS" pitchFamily="66" charset="0"/>
            </a:rPr>
            <a:t>emungkinan seorang konsumen berencana membeli produk tertentu pada </a:t>
          </a:r>
          <a:r>
            <a:rPr lang="nb-NO" sz="1300" b="0" dirty="0" smtClean="0">
              <a:solidFill>
                <a:srgbClr val="C00000"/>
              </a:solidFill>
              <a:latin typeface="Comic Sans MS" pitchFamily="66" charset="0"/>
            </a:rPr>
            <a:t>jangka waktu tertentu dan hal itu terjadi setelah konsumen menyimpan</a:t>
          </a:r>
          <a:r>
            <a:rPr lang="id-ID" sz="1300" b="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fi-FI" sz="1300" b="0" dirty="0" smtClean="0">
              <a:solidFill>
                <a:srgbClr val="C00000"/>
              </a:solidFill>
              <a:latin typeface="Comic Sans MS" pitchFamily="66" charset="0"/>
            </a:rPr>
            <a:t>informasi yang relevan untuk menentukan keputusan membeli.</a:t>
          </a:r>
          <a:endParaRPr lang="id-ID" sz="1300" b="0" dirty="0">
            <a:solidFill>
              <a:srgbClr val="C00000"/>
            </a:solidFill>
            <a:latin typeface="Comic Sans MS" pitchFamily="66" charset="0"/>
          </a:endParaRPr>
        </a:p>
      </dgm:t>
    </dgm:pt>
    <dgm:pt modelId="{DEFA1BF7-1660-40B8-852C-6E3163AA613A}" type="parTrans" cxnId="{89B2DFF4-EF14-4EDB-8E92-8F77127769A6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050" b="1"/>
        </a:p>
      </dgm:t>
    </dgm:pt>
    <dgm:pt modelId="{E58F8B13-80B9-4341-BB23-1488C1E3D9C1}" type="sibTrans" cxnId="{89B2DFF4-EF14-4EDB-8E92-8F77127769A6}">
      <dgm:prSet/>
      <dgm:spPr/>
      <dgm:t>
        <a:bodyPr/>
        <a:lstStyle/>
        <a:p>
          <a:endParaRPr lang="id-ID" sz="1050" b="1"/>
        </a:p>
      </dgm:t>
    </dgm:pt>
    <dgm:pt modelId="{6FDA748C-BEF8-4C93-BCA2-52F3E897D331}">
      <dgm:prSet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algn="l"/>
          <a:r>
            <a:rPr lang="id-ID" sz="1300" dirty="0" smtClean="0">
              <a:solidFill>
                <a:srgbClr val="C00000"/>
              </a:solidFill>
              <a:latin typeface="Comic Sans MS" pitchFamily="66" charset="0"/>
            </a:rPr>
            <a:t>Dharmmesta &amp; Handoko </a:t>
          </a:r>
          <a:r>
            <a:rPr lang="id-ID" sz="130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 K</a:t>
          </a:r>
          <a:r>
            <a:rPr lang="id-ID" sz="1300" dirty="0" smtClean="0">
              <a:solidFill>
                <a:srgbClr val="C00000"/>
              </a:solidFill>
              <a:latin typeface="Comic Sans MS" pitchFamily="66" charset="0"/>
            </a:rPr>
            <a:t>ecenderungan konsumen untuk membeli merek yang paling disukai. Setelah konsumen melakukan evaluasi terhadap beberapa merek, pada akhirnya pilihan akan </a:t>
          </a:r>
          <a:r>
            <a:rPr lang="sv-SE" sz="1300" dirty="0" smtClean="0">
              <a:solidFill>
                <a:srgbClr val="C00000"/>
              </a:solidFill>
              <a:latin typeface="Comic Sans MS" pitchFamily="66" charset="0"/>
            </a:rPr>
            <a:t>tertuju pada satu merek yang paling sesuai dengan keinginan konsumen</a:t>
          </a:r>
          <a:r>
            <a:rPr lang="id-ID" sz="1300" dirty="0" smtClean="0">
              <a:solidFill>
                <a:srgbClr val="C00000"/>
              </a:solidFill>
              <a:latin typeface="Comic Sans MS" pitchFamily="66" charset="0"/>
            </a:rPr>
            <a:t>.</a:t>
          </a:r>
          <a:endParaRPr lang="id-ID" sz="1300" dirty="0">
            <a:solidFill>
              <a:srgbClr val="C00000"/>
            </a:solidFill>
            <a:latin typeface="Comic Sans MS" pitchFamily="66" charset="0"/>
          </a:endParaRPr>
        </a:p>
      </dgm:t>
    </dgm:pt>
    <dgm:pt modelId="{20332BD2-22EB-4C98-AE89-F29442C2F0EA}" type="parTrans" cxnId="{53103914-0634-4AD2-BDFA-D6A95308EAF7}">
      <dgm:prSet/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/>
        </a:p>
      </dgm:t>
    </dgm:pt>
    <dgm:pt modelId="{A66C1E67-35BD-4B62-99F1-6371D8EF0F3B}" type="sibTrans" cxnId="{53103914-0634-4AD2-BDFA-D6A95308EAF7}">
      <dgm:prSet/>
      <dgm:spPr/>
      <dgm:t>
        <a:bodyPr/>
        <a:lstStyle/>
        <a:p>
          <a:endParaRPr lang="id-ID"/>
        </a:p>
      </dgm:t>
    </dgm:pt>
    <dgm:pt modelId="{CA3FD2ED-ACEB-4D74-A19A-A2C93454219F}" type="pres">
      <dgm:prSet presAssocID="{1D4952AC-D4E3-4B89-A175-EA9206A3BB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6A815B-B130-41B6-97DC-87BBCB0B4BB7}" type="pres">
      <dgm:prSet presAssocID="{C5D93A8E-43D7-4952-96AF-D16042E58D19}" presName="centerShape" presStyleLbl="node0" presStyleIdx="0" presStyleCnt="1" custScaleX="64980" custScaleY="66152"/>
      <dgm:spPr/>
      <dgm:t>
        <a:bodyPr/>
        <a:lstStyle/>
        <a:p>
          <a:endParaRPr lang="id-ID"/>
        </a:p>
      </dgm:t>
    </dgm:pt>
    <dgm:pt modelId="{D0C85824-7ED4-4321-8C6F-3D633EC00176}" type="pres">
      <dgm:prSet presAssocID="{D6779CC2-ECCE-436A-8F3F-20541C359217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19005411-3E6F-408C-A015-FBDC0E209829}" type="pres">
      <dgm:prSet presAssocID="{6AD69259-9744-44C3-8A40-70A0299E24D0}" presName="node" presStyleLbl="node1" presStyleIdx="0" presStyleCnt="4" custScaleX="104658" custRadScaleRad="90669" custRadScaleInc="35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20D953-8F47-4302-B347-2C93914F88DD}" type="pres">
      <dgm:prSet presAssocID="{36694233-AAD9-46CE-9435-C47F66BB3504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C4911FAC-432B-4D4B-98BC-3C39A463D69E}" type="pres">
      <dgm:prSet presAssocID="{EE1A951E-D9CE-4E11-B08F-25A36D2B0F01}" presName="node" presStyleLbl="node1" presStyleIdx="1" presStyleCnt="4" custScaleX="111664" custRadScaleRad="97499" custRadScaleInc="-1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AE3E9B-4683-49C7-9A6F-989CA3E0097C}" type="pres">
      <dgm:prSet presAssocID="{DEFA1BF7-1660-40B8-852C-6E3163AA613A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138F4D10-E234-439A-B4AA-47D75F69409A}" type="pres">
      <dgm:prSet presAssocID="{70E5E1BA-65B5-4F73-AD76-EAFA19AA7DE4}" presName="node" presStyleLbl="node1" presStyleIdx="2" presStyleCnt="4" custScaleX="119099" custRadScaleRad="97499" custRadScaleInc="1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97ECEC-322F-4C79-AB01-984A5585E890}" type="pres">
      <dgm:prSet presAssocID="{20332BD2-22EB-4C98-AE89-F29442C2F0EA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4700BA20-8642-4F8B-88F0-6F2B72ACBD2D}" type="pres">
      <dgm:prSet presAssocID="{6FDA748C-BEF8-4C93-BCA2-52F3E897D331}" presName="node" presStyleLbl="node1" presStyleIdx="3" presStyleCnt="4" custScaleX="128671" custRadScaleRad="94260" custRadScaleInc="-20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62B8F3F-4D8F-4B61-95EF-E4525B6CF3C4}" type="presOf" srcId="{6AD69259-9744-44C3-8A40-70A0299E24D0}" destId="{19005411-3E6F-408C-A015-FBDC0E209829}" srcOrd="0" destOrd="0" presId="urn:microsoft.com/office/officeart/2005/8/layout/radial4"/>
    <dgm:cxn modelId="{C7409B39-427E-4ADB-95B2-8B279776F4FE}" type="presOf" srcId="{36694233-AAD9-46CE-9435-C47F66BB3504}" destId="{6C20D953-8F47-4302-B347-2C93914F88DD}" srcOrd="0" destOrd="0" presId="urn:microsoft.com/office/officeart/2005/8/layout/radial4"/>
    <dgm:cxn modelId="{746CF602-AB48-4880-8967-87EF2654282E}" type="presOf" srcId="{C5D93A8E-43D7-4952-96AF-D16042E58D19}" destId="{8C6A815B-B130-41B6-97DC-87BBCB0B4BB7}" srcOrd="0" destOrd="0" presId="urn:microsoft.com/office/officeart/2005/8/layout/radial4"/>
    <dgm:cxn modelId="{2D9B2852-BC58-4C71-A686-1B3B0718AB7D}" type="presOf" srcId="{20332BD2-22EB-4C98-AE89-F29442C2F0EA}" destId="{1597ECEC-322F-4C79-AB01-984A5585E890}" srcOrd="0" destOrd="0" presId="urn:microsoft.com/office/officeart/2005/8/layout/radial4"/>
    <dgm:cxn modelId="{2DB575E0-B9F1-45A5-81A3-B25938041398}" srcId="{C5D93A8E-43D7-4952-96AF-D16042E58D19}" destId="{6AD69259-9744-44C3-8A40-70A0299E24D0}" srcOrd="0" destOrd="0" parTransId="{D6779CC2-ECCE-436A-8F3F-20541C359217}" sibTransId="{EB4FBA0C-8DD0-4D69-8D6F-934894800B7B}"/>
    <dgm:cxn modelId="{781A7FAF-B76E-406F-9D40-9C9D5F85F75B}" type="presOf" srcId="{6FDA748C-BEF8-4C93-BCA2-52F3E897D331}" destId="{4700BA20-8642-4F8B-88F0-6F2B72ACBD2D}" srcOrd="0" destOrd="0" presId="urn:microsoft.com/office/officeart/2005/8/layout/radial4"/>
    <dgm:cxn modelId="{351E275D-83CC-41AC-99AF-072FF38E2DA0}" type="presOf" srcId="{70E5E1BA-65B5-4F73-AD76-EAFA19AA7DE4}" destId="{138F4D10-E234-439A-B4AA-47D75F69409A}" srcOrd="0" destOrd="0" presId="urn:microsoft.com/office/officeart/2005/8/layout/radial4"/>
    <dgm:cxn modelId="{89B2DFF4-EF14-4EDB-8E92-8F77127769A6}" srcId="{C5D93A8E-43D7-4952-96AF-D16042E58D19}" destId="{70E5E1BA-65B5-4F73-AD76-EAFA19AA7DE4}" srcOrd="2" destOrd="0" parTransId="{DEFA1BF7-1660-40B8-852C-6E3163AA613A}" sibTransId="{E58F8B13-80B9-4341-BB23-1488C1E3D9C1}"/>
    <dgm:cxn modelId="{9F005354-093B-4644-818D-14FDD590401F}" type="presOf" srcId="{EE1A951E-D9CE-4E11-B08F-25A36D2B0F01}" destId="{C4911FAC-432B-4D4B-98BC-3C39A463D69E}" srcOrd="0" destOrd="0" presId="urn:microsoft.com/office/officeart/2005/8/layout/radial4"/>
    <dgm:cxn modelId="{4DDDF142-77DA-4824-A194-5067D7DDDB69}" type="presOf" srcId="{1D4952AC-D4E3-4B89-A175-EA9206A3BB28}" destId="{CA3FD2ED-ACEB-4D74-A19A-A2C93454219F}" srcOrd="0" destOrd="0" presId="urn:microsoft.com/office/officeart/2005/8/layout/radial4"/>
    <dgm:cxn modelId="{56BD073E-9287-4376-A806-EBAF9415FBBD}" type="presOf" srcId="{DEFA1BF7-1660-40B8-852C-6E3163AA613A}" destId="{0DAE3E9B-4683-49C7-9A6F-989CA3E0097C}" srcOrd="0" destOrd="0" presId="urn:microsoft.com/office/officeart/2005/8/layout/radial4"/>
    <dgm:cxn modelId="{94005839-CAD3-412D-8325-994B2C197D58}" srcId="{C5D93A8E-43D7-4952-96AF-D16042E58D19}" destId="{EE1A951E-D9CE-4E11-B08F-25A36D2B0F01}" srcOrd="1" destOrd="0" parTransId="{36694233-AAD9-46CE-9435-C47F66BB3504}" sibTransId="{2CB47660-FE79-44C4-A99A-ECB9C49459F1}"/>
    <dgm:cxn modelId="{53103914-0634-4AD2-BDFA-D6A95308EAF7}" srcId="{C5D93A8E-43D7-4952-96AF-D16042E58D19}" destId="{6FDA748C-BEF8-4C93-BCA2-52F3E897D331}" srcOrd="3" destOrd="0" parTransId="{20332BD2-22EB-4C98-AE89-F29442C2F0EA}" sibTransId="{A66C1E67-35BD-4B62-99F1-6371D8EF0F3B}"/>
    <dgm:cxn modelId="{357379A0-95B7-4CD2-A044-11B61DC48175}" type="presOf" srcId="{D6779CC2-ECCE-436A-8F3F-20541C359217}" destId="{D0C85824-7ED4-4321-8C6F-3D633EC00176}" srcOrd="0" destOrd="0" presId="urn:microsoft.com/office/officeart/2005/8/layout/radial4"/>
    <dgm:cxn modelId="{CE7F2838-467B-43AE-992A-DF41C87A2114}" srcId="{1D4952AC-D4E3-4B89-A175-EA9206A3BB28}" destId="{C5D93A8E-43D7-4952-96AF-D16042E58D19}" srcOrd="0" destOrd="0" parTransId="{A68DB105-3C5D-48D9-A47D-7478F968219C}" sibTransId="{45C401D3-DEF2-4D5D-B799-8B4B991B6168}"/>
    <dgm:cxn modelId="{49A43D55-B1E8-44E8-A79C-C2309C858E79}" type="presParOf" srcId="{CA3FD2ED-ACEB-4D74-A19A-A2C93454219F}" destId="{8C6A815B-B130-41B6-97DC-87BBCB0B4BB7}" srcOrd="0" destOrd="0" presId="urn:microsoft.com/office/officeart/2005/8/layout/radial4"/>
    <dgm:cxn modelId="{D378A468-DD4A-4437-8303-D9B89AB2B857}" type="presParOf" srcId="{CA3FD2ED-ACEB-4D74-A19A-A2C93454219F}" destId="{D0C85824-7ED4-4321-8C6F-3D633EC00176}" srcOrd="1" destOrd="0" presId="urn:microsoft.com/office/officeart/2005/8/layout/radial4"/>
    <dgm:cxn modelId="{A2280B6F-FEF1-4446-9716-AC69200F7432}" type="presParOf" srcId="{CA3FD2ED-ACEB-4D74-A19A-A2C93454219F}" destId="{19005411-3E6F-408C-A015-FBDC0E209829}" srcOrd="2" destOrd="0" presId="urn:microsoft.com/office/officeart/2005/8/layout/radial4"/>
    <dgm:cxn modelId="{D7068DC2-84DF-47C2-A1FF-F6982F225EA9}" type="presParOf" srcId="{CA3FD2ED-ACEB-4D74-A19A-A2C93454219F}" destId="{6C20D953-8F47-4302-B347-2C93914F88DD}" srcOrd="3" destOrd="0" presId="urn:microsoft.com/office/officeart/2005/8/layout/radial4"/>
    <dgm:cxn modelId="{16E2DE1F-6C97-40CC-8229-7BE708418780}" type="presParOf" srcId="{CA3FD2ED-ACEB-4D74-A19A-A2C93454219F}" destId="{C4911FAC-432B-4D4B-98BC-3C39A463D69E}" srcOrd="4" destOrd="0" presId="urn:microsoft.com/office/officeart/2005/8/layout/radial4"/>
    <dgm:cxn modelId="{7658487A-EAC8-402C-9E04-F991CB7D4F52}" type="presParOf" srcId="{CA3FD2ED-ACEB-4D74-A19A-A2C93454219F}" destId="{0DAE3E9B-4683-49C7-9A6F-989CA3E0097C}" srcOrd="5" destOrd="0" presId="urn:microsoft.com/office/officeart/2005/8/layout/radial4"/>
    <dgm:cxn modelId="{49BE75C1-EC0A-42F2-93D4-B8775D61A6F2}" type="presParOf" srcId="{CA3FD2ED-ACEB-4D74-A19A-A2C93454219F}" destId="{138F4D10-E234-439A-B4AA-47D75F69409A}" srcOrd="6" destOrd="0" presId="urn:microsoft.com/office/officeart/2005/8/layout/radial4"/>
    <dgm:cxn modelId="{06354944-B086-465C-9826-DD81D7EAD0C5}" type="presParOf" srcId="{CA3FD2ED-ACEB-4D74-A19A-A2C93454219F}" destId="{1597ECEC-322F-4C79-AB01-984A5585E890}" srcOrd="7" destOrd="0" presId="urn:microsoft.com/office/officeart/2005/8/layout/radial4"/>
    <dgm:cxn modelId="{2AB9D40E-E36B-4910-9E11-29E6E06E2CAD}" type="presParOf" srcId="{CA3FD2ED-ACEB-4D74-A19A-A2C93454219F}" destId="{4700BA20-8642-4F8B-88F0-6F2B72ACBD2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4952AC-D4E3-4B89-A175-EA9206A3BB2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5D93A8E-43D7-4952-96AF-D16042E58D19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id-ID" sz="20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endParaRPr lang="id-ID" sz="2000" b="1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A68DB105-3C5D-48D9-A47D-7478F968219C}" type="parTrans" cxnId="{CE7F2838-467B-43AE-992A-DF41C87A2114}">
      <dgm:prSet/>
      <dgm:spPr/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45C401D3-DEF2-4D5D-B799-8B4B991B6168}" type="sibTrans" cxnId="{CE7F2838-467B-43AE-992A-DF41C87A2114}">
      <dgm:prSet/>
      <dgm:spPr/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6AD69259-9744-44C3-8A40-70A0299E24D0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pendapat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mengenai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apa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dibeli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 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kembali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apakah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membeli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barang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sama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dengan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sebelumnya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D6779CC2-ECCE-436A-8F3F-20541C359217}" type="parTrans" cxnId="{2DB575E0-B9F1-45A5-81A3-B25938041398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EB4FBA0C-8DD0-4D69-8D6F-934894800B7B}" type="sibTrans" cxnId="{2DB575E0-B9F1-45A5-81A3-B25938041398}">
      <dgm:prSet/>
      <dgm:spPr/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EE1A951E-D9CE-4E11-B08F-25A36D2B0F01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pembelanjaan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dimana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konsumen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merencanakan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sebuah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produk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dibeli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36694233-AAD9-46CE-9435-C47F66BB3504}" type="parTrans" cxnId="{94005839-CAD3-412D-8325-994B2C197D58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2CB47660-FE79-44C4-A99A-ECB9C49459F1}" type="sibTrans" cxnId="{94005839-CAD3-412D-8325-994B2C197D58}">
      <dgm:prSet/>
      <dgm:spPr/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70E5E1BA-65B5-4F73-AD76-EAFA19AA7DE4}">
      <dgm:prSet phldrT="[Text]"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pengeluaran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berapa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banyak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uang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digunakan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pencarian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mengindikasikan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keinginan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untuk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melakukan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pencarian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DEFA1BF7-1660-40B8-852C-6E3163AA613A}" type="parTrans" cxnId="{89B2DFF4-EF14-4EDB-8E92-8F77127769A6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E58F8B13-80B9-4341-BB23-1488C1E3D9C1}" type="sibTrans" cxnId="{89B2DFF4-EF14-4EDB-8E92-8F77127769A6}">
      <dgm:prSet/>
      <dgm:spPr/>
      <dgm:t>
        <a:bodyPr/>
        <a:lstStyle/>
        <a:p>
          <a:endParaRPr lang="id-ID" sz="1400" b="1">
            <a:solidFill>
              <a:schemeClr val="accent5">
                <a:lumMod val="50000"/>
              </a:schemeClr>
            </a:solidFill>
          </a:endParaRPr>
        </a:p>
      </dgm:t>
    </dgm:pt>
    <dgm:pt modelId="{6FDA748C-BEF8-4C93-BCA2-52F3E897D331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en-US" sz="1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keinginan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untuk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terikat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aktifitas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en-US" sz="14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gm:t>
    </dgm:pt>
    <dgm:pt modelId="{20332BD2-22EB-4C98-AE89-F29442C2F0EA}" type="parTrans" cxnId="{53103914-0634-4AD2-BDFA-D6A95308EAF7}">
      <dgm:prSet/>
      <dgm:spPr>
        <a:solidFill>
          <a:schemeClr val="accent5">
            <a:lumMod val="20000"/>
            <a:lumOff val="80000"/>
          </a:schemeClr>
        </a:solidFill>
        <a:ln>
          <a:noFill/>
        </a:ln>
      </dgm:spPr>
      <dgm:t>
        <a:bodyPr/>
        <a:lstStyle/>
        <a:p>
          <a:endParaRPr lang="id-ID" sz="1400">
            <a:solidFill>
              <a:schemeClr val="accent5">
                <a:lumMod val="50000"/>
              </a:schemeClr>
            </a:solidFill>
          </a:endParaRPr>
        </a:p>
      </dgm:t>
    </dgm:pt>
    <dgm:pt modelId="{A66C1E67-35BD-4B62-99F1-6371D8EF0F3B}" type="sibTrans" cxnId="{53103914-0634-4AD2-BDFA-D6A95308EAF7}">
      <dgm:prSet/>
      <dgm:spPr/>
      <dgm:t>
        <a:bodyPr/>
        <a:lstStyle/>
        <a:p>
          <a:endParaRPr lang="id-ID" sz="1400">
            <a:solidFill>
              <a:schemeClr val="accent5">
                <a:lumMod val="50000"/>
              </a:schemeClr>
            </a:solidFill>
          </a:endParaRPr>
        </a:p>
      </dgm:t>
    </dgm:pt>
    <dgm:pt modelId="{CA3FD2ED-ACEB-4D74-A19A-A2C93454219F}" type="pres">
      <dgm:prSet presAssocID="{1D4952AC-D4E3-4B89-A175-EA9206A3BB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C6A815B-B130-41B6-97DC-87BBCB0B4BB7}" type="pres">
      <dgm:prSet presAssocID="{C5D93A8E-43D7-4952-96AF-D16042E58D19}" presName="centerShape" presStyleLbl="node0" presStyleIdx="0" presStyleCnt="1" custScaleX="64980" custScaleY="66152"/>
      <dgm:spPr/>
      <dgm:t>
        <a:bodyPr/>
        <a:lstStyle/>
        <a:p>
          <a:endParaRPr lang="id-ID"/>
        </a:p>
      </dgm:t>
    </dgm:pt>
    <dgm:pt modelId="{D0C85824-7ED4-4321-8C6F-3D633EC00176}" type="pres">
      <dgm:prSet presAssocID="{D6779CC2-ECCE-436A-8F3F-20541C359217}" presName="parTrans" presStyleLbl="bgSibTrans2D1" presStyleIdx="0" presStyleCnt="4"/>
      <dgm:spPr/>
      <dgm:t>
        <a:bodyPr/>
        <a:lstStyle/>
        <a:p>
          <a:endParaRPr lang="id-ID"/>
        </a:p>
      </dgm:t>
    </dgm:pt>
    <dgm:pt modelId="{19005411-3E6F-408C-A015-FBDC0E209829}" type="pres">
      <dgm:prSet presAssocID="{6AD69259-9744-44C3-8A40-70A0299E24D0}" presName="node" presStyleLbl="node1" presStyleIdx="0" presStyleCnt="4" custScaleX="104658" custRadScaleRad="90669" custRadScaleInc="352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20D953-8F47-4302-B347-2C93914F88DD}" type="pres">
      <dgm:prSet presAssocID="{36694233-AAD9-46CE-9435-C47F66BB3504}" presName="parTrans" presStyleLbl="bgSibTrans2D1" presStyleIdx="1" presStyleCnt="4"/>
      <dgm:spPr/>
      <dgm:t>
        <a:bodyPr/>
        <a:lstStyle/>
        <a:p>
          <a:endParaRPr lang="id-ID"/>
        </a:p>
      </dgm:t>
    </dgm:pt>
    <dgm:pt modelId="{C4911FAC-432B-4D4B-98BC-3C39A463D69E}" type="pres">
      <dgm:prSet presAssocID="{EE1A951E-D9CE-4E11-B08F-25A36D2B0F01}" presName="node" presStyleLbl="node1" presStyleIdx="1" presStyleCnt="4" custScaleX="111664" custRadScaleRad="97499" custRadScaleInc="-1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AE3E9B-4683-49C7-9A6F-989CA3E0097C}" type="pres">
      <dgm:prSet presAssocID="{DEFA1BF7-1660-40B8-852C-6E3163AA613A}" presName="parTrans" presStyleLbl="bgSibTrans2D1" presStyleIdx="2" presStyleCnt="4"/>
      <dgm:spPr/>
      <dgm:t>
        <a:bodyPr/>
        <a:lstStyle/>
        <a:p>
          <a:endParaRPr lang="id-ID"/>
        </a:p>
      </dgm:t>
    </dgm:pt>
    <dgm:pt modelId="{138F4D10-E234-439A-B4AA-47D75F69409A}" type="pres">
      <dgm:prSet presAssocID="{70E5E1BA-65B5-4F73-AD76-EAFA19AA7DE4}" presName="node" presStyleLbl="node1" presStyleIdx="2" presStyleCnt="4" custScaleX="119099" custRadScaleRad="97499" custRadScaleInc="152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597ECEC-322F-4C79-AB01-984A5585E890}" type="pres">
      <dgm:prSet presAssocID="{20332BD2-22EB-4C98-AE89-F29442C2F0EA}" presName="parTrans" presStyleLbl="bgSibTrans2D1" presStyleIdx="3" presStyleCnt="4"/>
      <dgm:spPr/>
      <dgm:t>
        <a:bodyPr/>
        <a:lstStyle/>
        <a:p>
          <a:endParaRPr lang="id-ID"/>
        </a:p>
      </dgm:t>
    </dgm:pt>
    <dgm:pt modelId="{4700BA20-8642-4F8B-88F0-6F2B72ACBD2D}" type="pres">
      <dgm:prSet presAssocID="{6FDA748C-BEF8-4C93-BCA2-52F3E897D331}" presName="node" presStyleLbl="node1" presStyleIdx="3" presStyleCnt="4" custScaleX="109972" custRadScaleRad="94260" custRadScaleInc="-208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0573EA3-CA94-495A-B651-5930FE363954}" type="presOf" srcId="{1D4952AC-D4E3-4B89-A175-EA9206A3BB28}" destId="{CA3FD2ED-ACEB-4D74-A19A-A2C93454219F}" srcOrd="0" destOrd="0" presId="urn:microsoft.com/office/officeart/2005/8/layout/radial4"/>
    <dgm:cxn modelId="{AB6AA54F-76A3-4EA9-AD60-8A32D14CCF6A}" type="presOf" srcId="{C5D93A8E-43D7-4952-96AF-D16042E58D19}" destId="{8C6A815B-B130-41B6-97DC-87BBCB0B4BB7}" srcOrd="0" destOrd="0" presId="urn:microsoft.com/office/officeart/2005/8/layout/radial4"/>
    <dgm:cxn modelId="{2DB575E0-B9F1-45A5-81A3-B25938041398}" srcId="{C5D93A8E-43D7-4952-96AF-D16042E58D19}" destId="{6AD69259-9744-44C3-8A40-70A0299E24D0}" srcOrd="0" destOrd="0" parTransId="{D6779CC2-ECCE-436A-8F3F-20541C359217}" sibTransId="{EB4FBA0C-8DD0-4D69-8D6F-934894800B7B}"/>
    <dgm:cxn modelId="{E73BBFA0-113B-4F13-B4CE-8F701FF02EEA}" type="presOf" srcId="{36694233-AAD9-46CE-9435-C47F66BB3504}" destId="{6C20D953-8F47-4302-B347-2C93914F88DD}" srcOrd="0" destOrd="0" presId="urn:microsoft.com/office/officeart/2005/8/layout/radial4"/>
    <dgm:cxn modelId="{CBE5027E-9692-4D5A-8203-702A3C4CBBF8}" type="presOf" srcId="{6FDA748C-BEF8-4C93-BCA2-52F3E897D331}" destId="{4700BA20-8642-4F8B-88F0-6F2B72ACBD2D}" srcOrd="0" destOrd="0" presId="urn:microsoft.com/office/officeart/2005/8/layout/radial4"/>
    <dgm:cxn modelId="{89B2DFF4-EF14-4EDB-8E92-8F77127769A6}" srcId="{C5D93A8E-43D7-4952-96AF-D16042E58D19}" destId="{70E5E1BA-65B5-4F73-AD76-EAFA19AA7DE4}" srcOrd="2" destOrd="0" parTransId="{DEFA1BF7-1660-40B8-852C-6E3163AA613A}" sibTransId="{E58F8B13-80B9-4341-BB23-1488C1E3D9C1}"/>
    <dgm:cxn modelId="{4138B59F-EF0A-4A36-AD10-E34EF47FD823}" type="presOf" srcId="{DEFA1BF7-1660-40B8-852C-6E3163AA613A}" destId="{0DAE3E9B-4683-49C7-9A6F-989CA3E0097C}" srcOrd="0" destOrd="0" presId="urn:microsoft.com/office/officeart/2005/8/layout/radial4"/>
    <dgm:cxn modelId="{5531FDEC-FDB8-44ED-BA8A-58DCB57C577B}" type="presOf" srcId="{20332BD2-22EB-4C98-AE89-F29442C2F0EA}" destId="{1597ECEC-322F-4C79-AB01-984A5585E890}" srcOrd="0" destOrd="0" presId="urn:microsoft.com/office/officeart/2005/8/layout/radial4"/>
    <dgm:cxn modelId="{4884E5E1-DC5B-4754-861C-D609BAFF6CEA}" type="presOf" srcId="{EE1A951E-D9CE-4E11-B08F-25A36D2B0F01}" destId="{C4911FAC-432B-4D4B-98BC-3C39A463D69E}" srcOrd="0" destOrd="0" presId="urn:microsoft.com/office/officeart/2005/8/layout/radial4"/>
    <dgm:cxn modelId="{51BDB974-9CA0-42EC-B611-DEDA827C903C}" type="presOf" srcId="{D6779CC2-ECCE-436A-8F3F-20541C359217}" destId="{D0C85824-7ED4-4321-8C6F-3D633EC00176}" srcOrd="0" destOrd="0" presId="urn:microsoft.com/office/officeart/2005/8/layout/radial4"/>
    <dgm:cxn modelId="{94005839-CAD3-412D-8325-994B2C197D58}" srcId="{C5D93A8E-43D7-4952-96AF-D16042E58D19}" destId="{EE1A951E-D9CE-4E11-B08F-25A36D2B0F01}" srcOrd="1" destOrd="0" parTransId="{36694233-AAD9-46CE-9435-C47F66BB3504}" sibTransId="{2CB47660-FE79-44C4-A99A-ECB9C49459F1}"/>
    <dgm:cxn modelId="{53103914-0634-4AD2-BDFA-D6A95308EAF7}" srcId="{C5D93A8E-43D7-4952-96AF-D16042E58D19}" destId="{6FDA748C-BEF8-4C93-BCA2-52F3E897D331}" srcOrd="3" destOrd="0" parTransId="{20332BD2-22EB-4C98-AE89-F29442C2F0EA}" sibTransId="{A66C1E67-35BD-4B62-99F1-6371D8EF0F3B}"/>
    <dgm:cxn modelId="{F05BC535-FD40-4ED4-BC54-1D02FF980F2C}" type="presOf" srcId="{70E5E1BA-65B5-4F73-AD76-EAFA19AA7DE4}" destId="{138F4D10-E234-439A-B4AA-47D75F69409A}" srcOrd="0" destOrd="0" presId="urn:microsoft.com/office/officeart/2005/8/layout/radial4"/>
    <dgm:cxn modelId="{EA19F94A-2190-424F-B7E8-BE6CA81F8376}" type="presOf" srcId="{6AD69259-9744-44C3-8A40-70A0299E24D0}" destId="{19005411-3E6F-408C-A015-FBDC0E209829}" srcOrd="0" destOrd="0" presId="urn:microsoft.com/office/officeart/2005/8/layout/radial4"/>
    <dgm:cxn modelId="{CE7F2838-467B-43AE-992A-DF41C87A2114}" srcId="{1D4952AC-D4E3-4B89-A175-EA9206A3BB28}" destId="{C5D93A8E-43D7-4952-96AF-D16042E58D19}" srcOrd="0" destOrd="0" parTransId="{A68DB105-3C5D-48D9-A47D-7478F968219C}" sibTransId="{45C401D3-DEF2-4D5D-B799-8B4B991B6168}"/>
    <dgm:cxn modelId="{44FA32C8-4ADC-40A4-802B-EE41CE92FEBE}" type="presParOf" srcId="{CA3FD2ED-ACEB-4D74-A19A-A2C93454219F}" destId="{8C6A815B-B130-41B6-97DC-87BBCB0B4BB7}" srcOrd="0" destOrd="0" presId="urn:microsoft.com/office/officeart/2005/8/layout/radial4"/>
    <dgm:cxn modelId="{26DFCC96-B40C-41CF-827E-AC762FC9DB24}" type="presParOf" srcId="{CA3FD2ED-ACEB-4D74-A19A-A2C93454219F}" destId="{D0C85824-7ED4-4321-8C6F-3D633EC00176}" srcOrd="1" destOrd="0" presId="urn:microsoft.com/office/officeart/2005/8/layout/radial4"/>
    <dgm:cxn modelId="{5C30A9B1-A3E0-4330-8D52-9C1C4F8F45F4}" type="presParOf" srcId="{CA3FD2ED-ACEB-4D74-A19A-A2C93454219F}" destId="{19005411-3E6F-408C-A015-FBDC0E209829}" srcOrd="2" destOrd="0" presId="urn:microsoft.com/office/officeart/2005/8/layout/radial4"/>
    <dgm:cxn modelId="{EB45C0F2-D458-4C77-8D88-2E32A196C88A}" type="presParOf" srcId="{CA3FD2ED-ACEB-4D74-A19A-A2C93454219F}" destId="{6C20D953-8F47-4302-B347-2C93914F88DD}" srcOrd="3" destOrd="0" presId="urn:microsoft.com/office/officeart/2005/8/layout/radial4"/>
    <dgm:cxn modelId="{3879789C-B680-4D9D-A0F5-3005D2EC11BD}" type="presParOf" srcId="{CA3FD2ED-ACEB-4D74-A19A-A2C93454219F}" destId="{C4911FAC-432B-4D4B-98BC-3C39A463D69E}" srcOrd="4" destOrd="0" presId="urn:microsoft.com/office/officeart/2005/8/layout/radial4"/>
    <dgm:cxn modelId="{08922CB9-F8F3-4188-BCEE-41D77558DBAF}" type="presParOf" srcId="{CA3FD2ED-ACEB-4D74-A19A-A2C93454219F}" destId="{0DAE3E9B-4683-49C7-9A6F-989CA3E0097C}" srcOrd="5" destOrd="0" presId="urn:microsoft.com/office/officeart/2005/8/layout/radial4"/>
    <dgm:cxn modelId="{881C0122-83C4-4450-92C9-756135C5FCD4}" type="presParOf" srcId="{CA3FD2ED-ACEB-4D74-A19A-A2C93454219F}" destId="{138F4D10-E234-439A-B4AA-47D75F69409A}" srcOrd="6" destOrd="0" presId="urn:microsoft.com/office/officeart/2005/8/layout/radial4"/>
    <dgm:cxn modelId="{7E44E4E1-AB87-40CF-9A75-3214B5AC1E03}" type="presParOf" srcId="{CA3FD2ED-ACEB-4D74-A19A-A2C93454219F}" destId="{1597ECEC-322F-4C79-AB01-984A5585E890}" srcOrd="7" destOrd="0" presId="urn:microsoft.com/office/officeart/2005/8/layout/radial4"/>
    <dgm:cxn modelId="{2068756B-3E4D-4A96-ACCC-8FF26E0F8C14}" type="presParOf" srcId="{CA3FD2ED-ACEB-4D74-A19A-A2C93454219F}" destId="{4700BA20-8642-4F8B-88F0-6F2B72ACBD2D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A58BD-A119-4608-AE0E-0BA03902BCCA}">
      <dsp:nvSpPr>
        <dsp:cNvPr id="0" name=""/>
        <dsp:cNvSpPr/>
      </dsp:nvSpPr>
      <dsp:spPr>
        <a:xfrm>
          <a:off x="0" y="0"/>
          <a:ext cx="8496944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(reference group) </a:t>
          </a:r>
          <a:r>
            <a:rPr lang="en-US" sz="1600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diperkenalkan</a:t>
          </a:r>
          <a:r>
            <a:rPr lang="en-US" sz="1600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pertama</a:t>
          </a:r>
          <a:r>
            <a:rPr lang="en-US" sz="1600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kali </a:t>
          </a:r>
          <a:r>
            <a:rPr lang="en-US" sz="1600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oleh</a:t>
          </a:r>
          <a:r>
            <a:rPr lang="en-US" sz="1600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Herbert H. Hyman</a:t>
          </a:r>
          <a:endParaRPr lang="id-ID" sz="1600" kern="1200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sp:txBody>
      <dsp:txXfrm>
        <a:off x="1826388" y="0"/>
        <a:ext cx="6670555" cy="1269999"/>
      </dsp:txXfrm>
    </dsp:sp>
    <dsp:sp modelId="{F5A40B44-C8B3-46F9-BAA4-5A21BC970A58}">
      <dsp:nvSpPr>
        <dsp:cNvPr id="0" name=""/>
        <dsp:cNvSpPr/>
      </dsp:nvSpPr>
      <dsp:spPr>
        <a:xfrm>
          <a:off x="126999" y="126999"/>
          <a:ext cx="1699388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174FC92-13F3-47EC-B369-D7A745D02957}">
      <dsp:nvSpPr>
        <dsp:cNvPr id="0" name=""/>
        <dsp:cNvSpPr/>
      </dsp:nvSpPr>
      <dsp:spPr>
        <a:xfrm>
          <a:off x="0" y="1396999"/>
          <a:ext cx="8496944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merupakan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orang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atau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orang yang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mempengaruhi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secara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bermakna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perilaku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individu</a:t>
          </a:r>
          <a:r>
            <a:rPr lang="en-US" sz="1600" kern="1200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tx2">
                <a:lumMod val="50000"/>
              </a:schemeClr>
            </a:solidFill>
            <a:latin typeface="Comic Sans MS" pitchFamily="66" charset="0"/>
          </a:endParaRPr>
        </a:p>
      </dsp:txBody>
      <dsp:txXfrm>
        <a:off x="1826388" y="1396999"/>
        <a:ext cx="6670555" cy="1269999"/>
      </dsp:txXfrm>
    </dsp:sp>
    <dsp:sp modelId="{597C7594-F9E9-4BB0-BC9B-76EE0D807D18}">
      <dsp:nvSpPr>
        <dsp:cNvPr id="0" name=""/>
        <dsp:cNvSpPr/>
      </dsp:nvSpPr>
      <dsp:spPr>
        <a:xfrm>
          <a:off x="126999" y="1523999"/>
          <a:ext cx="1699388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88D4F8-0B41-4836-8D28-012B6579DF9A}">
      <dsp:nvSpPr>
        <dsp:cNvPr id="0" name=""/>
        <dsp:cNvSpPr/>
      </dsp:nvSpPr>
      <dsp:spPr>
        <a:xfrm>
          <a:off x="0" y="2793999"/>
          <a:ext cx="8496944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perspektif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pemasaran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,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acuan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merupakan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berfungsi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sebagai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referensi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bagi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keputusan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dan</a:t>
          </a: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id-ID" sz="16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1826388" y="2793999"/>
        <a:ext cx="6670555" cy="1269999"/>
      </dsp:txXfrm>
    </dsp:sp>
    <dsp:sp modelId="{BBD6AA72-46C0-4FB9-9073-02F71E71DA77}">
      <dsp:nvSpPr>
        <dsp:cNvPr id="0" name=""/>
        <dsp:cNvSpPr/>
      </dsp:nvSpPr>
      <dsp:spPr>
        <a:xfrm>
          <a:off x="126999" y="2920999"/>
          <a:ext cx="1699388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31088-58C8-444C-B268-B8B030FDC4B8}">
      <dsp:nvSpPr>
        <dsp:cNvPr id="0" name=""/>
        <dsp:cNvSpPr/>
      </dsp:nvSpPr>
      <dsp:spPr>
        <a:xfrm>
          <a:off x="2385" y="912613"/>
          <a:ext cx="4318152" cy="5080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410A0-1439-44FC-B8CE-C74C679D3E3E}">
      <dsp:nvSpPr>
        <dsp:cNvPr id="0" name=""/>
        <dsp:cNvSpPr/>
      </dsp:nvSpPr>
      <dsp:spPr>
        <a:xfrm>
          <a:off x="2385" y="1103404"/>
          <a:ext cx="317227" cy="317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8B621-9E66-42A7-A7EF-A5FBCFDCDAAB}">
      <dsp:nvSpPr>
        <dsp:cNvPr id="0" name=""/>
        <dsp:cNvSpPr/>
      </dsp:nvSpPr>
      <dsp:spPr>
        <a:xfrm>
          <a:off x="2385" y="0"/>
          <a:ext cx="4318152" cy="91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Kelompok</a:t>
          </a:r>
          <a:r>
            <a:rPr lang="en-US" sz="2000" kern="1200" dirty="0" smtClean="0">
              <a:solidFill>
                <a:schemeClr val="bg1"/>
              </a:solidFill>
              <a:latin typeface="Arial Rounded MT Bold" pitchFamily="34" charset="0"/>
            </a:rPr>
            <a:t> Formal </a:t>
          </a: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dan</a:t>
          </a:r>
          <a:r>
            <a:rPr lang="en-US" sz="2000" kern="1200" dirty="0" smtClean="0">
              <a:solidFill>
                <a:schemeClr val="bg1"/>
              </a:solidFill>
              <a:latin typeface="Arial Rounded MT Bold" pitchFamily="34" charset="0"/>
            </a:rPr>
            <a:t> Informal</a:t>
          </a:r>
          <a:endParaRPr lang="id-ID" sz="2000" kern="1200" dirty="0">
            <a:solidFill>
              <a:schemeClr val="bg1"/>
            </a:solidFill>
          </a:endParaRPr>
        </a:p>
      </dsp:txBody>
      <dsp:txXfrm>
        <a:off x="2385" y="0"/>
        <a:ext cx="4318152" cy="912613"/>
      </dsp:txXfrm>
    </dsp:sp>
    <dsp:sp modelId="{05E05F6C-D50C-43EF-BCF7-E29A0AD30823}">
      <dsp:nvSpPr>
        <dsp:cNvPr id="0" name=""/>
        <dsp:cNvSpPr/>
      </dsp:nvSpPr>
      <dsp:spPr>
        <a:xfrm>
          <a:off x="2385" y="2079738"/>
          <a:ext cx="317219" cy="31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2C6507-F91D-43D1-BE57-A8731CB0CA3A}">
      <dsp:nvSpPr>
        <dsp:cNvPr id="0" name=""/>
        <dsp:cNvSpPr/>
      </dsp:nvSpPr>
      <dsp:spPr>
        <a:xfrm>
          <a:off x="304655" y="1631741"/>
          <a:ext cx="4015882" cy="1213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formal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memiliki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struktur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organisasi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tertulis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keanggotaan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terdaftar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resmi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304655" y="1631741"/>
        <a:ext cx="4015882" cy="1213212"/>
      </dsp:txXfrm>
    </dsp:sp>
    <dsp:sp modelId="{9BBB4382-119F-41E2-B7C9-8D613279B469}">
      <dsp:nvSpPr>
        <dsp:cNvPr id="0" name=""/>
        <dsp:cNvSpPr/>
      </dsp:nvSpPr>
      <dsp:spPr>
        <a:xfrm>
          <a:off x="2385" y="3400152"/>
          <a:ext cx="317219" cy="31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87A28-B94D-4765-9F78-DAFD4949BF2D}">
      <dsp:nvSpPr>
        <dsp:cNvPr id="0" name=""/>
        <dsp:cNvSpPr/>
      </dsp:nvSpPr>
      <dsp:spPr>
        <a:xfrm>
          <a:off x="304655" y="2968107"/>
          <a:ext cx="4015882" cy="1315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informal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yg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tidak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memiliki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struktur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organisasi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secara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tertulis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sifat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keanggotaan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tidak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tercatat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304655" y="2968107"/>
        <a:ext cx="4015882" cy="1315498"/>
      </dsp:txXfrm>
    </dsp:sp>
    <dsp:sp modelId="{3BB4A8B2-34F7-4E9D-9BE2-59D33529378A}">
      <dsp:nvSpPr>
        <dsp:cNvPr id="0" name=""/>
        <dsp:cNvSpPr/>
      </dsp:nvSpPr>
      <dsp:spPr>
        <a:xfrm>
          <a:off x="4536445" y="912613"/>
          <a:ext cx="4318152" cy="508017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AC9FD-F3AA-4151-BB76-0D5C4579FC35}">
      <dsp:nvSpPr>
        <dsp:cNvPr id="0" name=""/>
        <dsp:cNvSpPr/>
      </dsp:nvSpPr>
      <dsp:spPr>
        <a:xfrm>
          <a:off x="4536445" y="1103404"/>
          <a:ext cx="317227" cy="3172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1BC74B-0D2B-442B-A05D-2602C653BCEB}">
      <dsp:nvSpPr>
        <dsp:cNvPr id="0" name=""/>
        <dsp:cNvSpPr/>
      </dsp:nvSpPr>
      <dsp:spPr>
        <a:xfrm>
          <a:off x="4536445" y="0"/>
          <a:ext cx="4318152" cy="912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Kelompok</a:t>
          </a:r>
          <a:r>
            <a:rPr lang="en-US" sz="2000" kern="12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Aspirasi</a:t>
          </a:r>
          <a:r>
            <a:rPr lang="en-US" sz="2000" kern="12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dan</a:t>
          </a:r>
          <a:r>
            <a:rPr lang="en-US" sz="2000" kern="1200" dirty="0" smtClean="0">
              <a:solidFill>
                <a:schemeClr val="bg1"/>
              </a:solidFill>
              <a:latin typeface="Arial Rounded MT Bold" pitchFamily="34" charset="0"/>
            </a:rPr>
            <a:t> </a:t>
          </a:r>
          <a:r>
            <a:rPr lang="en-US" sz="2000" kern="1200" dirty="0" err="1" smtClean="0">
              <a:solidFill>
                <a:schemeClr val="bg1"/>
              </a:solidFill>
              <a:latin typeface="Arial Rounded MT Bold" pitchFamily="34" charset="0"/>
            </a:rPr>
            <a:t>Disosiasi</a:t>
          </a:r>
          <a:endParaRPr lang="id-ID" sz="2000" kern="1200" dirty="0">
            <a:solidFill>
              <a:schemeClr val="bg1"/>
            </a:solidFill>
          </a:endParaRPr>
        </a:p>
      </dsp:txBody>
      <dsp:txXfrm>
        <a:off x="4536445" y="0"/>
        <a:ext cx="4318152" cy="912613"/>
      </dsp:txXfrm>
    </dsp:sp>
    <dsp:sp modelId="{26EDC238-ED2E-4D32-A4DE-B5BD4E0311CC}">
      <dsp:nvSpPr>
        <dsp:cNvPr id="0" name=""/>
        <dsp:cNvSpPr/>
      </dsp:nvSpPr>
      <dsp:spPr>
        <a:xfrm>
          <a:off x="4536445" y="2146830"/>
          <a:ext cx="317219" cy="31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624E0-3B8F-4C05-9220-2C2E34CAF893}">
      <dsp:nvSpPr>
        <dsp:cNvPr id="0" name=""/>
        <dsp:cNvSpPr/>
      </dsp:nvSpPr>
      <dsp:spPr>
        <a:xfrm>
          <a:off x="4838716" y="1887986"/>
          <a:ext cx="4015882" cy="7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b="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b="0" kern="1200" dirty="0" err="1" smtClean="0">
              <a:solidFill>
                <a:schemeClr val="bg1"/>
              </a:solidFill>
              <a:latin typeface="Comic Sans MS" pitchFamily="66" charset="0"/>
            </a:rPr>
            <a:t>aspirasi</a:t>
          </a:r>
          <a:r>
            <a:rPr lang="en-US" sz="1600" b="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yg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memperlihatkan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keinginan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untuk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mengikuti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norma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,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nilai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maupun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perilaku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dari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orang lain yang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dijadikan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acuannya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4838716" y="1887986"/>
        <a:ext cx="4015882" cy="739438"/>
      </dsp:txXfrm>
    </dsp:sp>
    <dsp:sp modelId="{5277170C-1FB3-48A1-B379-824127AD72C8}">
      <dsp:nvSpPr>
        <dsp:cNvPr id="0" name=""/>
        <dsp:cNvSpPr/>
      </dsp:nvSpPr>
      <dsp:spPr>
        <a:xfrm>
          <a:off x="4536445" y="3400151"/>
          <a:ext cx="317219" cy="317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B6D1B-7316-457A-9974-B6E3AC2639BA}">
      <dsp:nvSpPr>
        <dsp:cNvPr id="0" name=""/>
        <dsp:cNvSpPr/>
      </dsp:nvSpPr>
      <dsp:spPr>
        <a:xfrm>
          <a:off x="4838716" y="3256133"/>
          <a:ext cx="4015882" cy="739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b="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b="0" kern="1200" dirty="0" err="1" smtClean="0">
              <a:solidFill>
                <a:schemeClr val="bg1"/>
              </a:solidFill>
              <a:latin typeface="Comic Sans MS" pitchFamily="66" charset="0"/>
            </a:rPr>
            <a:t>disosiasi</a:t>
          </a:r>
          <a:r>
            <a:rPr lang="en-US" sz="1600" b="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adalah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seseorang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atau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berusaha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untuk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menghindari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asosiasi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dengan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kelompok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600" kern="1200" dirty="0" err="1" smtClean="0">
              <a:solidFill>
                <a:schemeClr val="bg1"/>
              </a:solidFill>
              <a:latin typeface="Comic Sans MS" pitchFamily="66" charset="0"/>
            </a:rPr>
            <a:t>acuan</a:t>
          </a:r>
          <a:r>
            <a:rPr lang="en-US" sz="1600" kern="1200" dirty="0" smtClean="0">
              <a:solidFill>
                <a:schemeClr val="bg1"/>
              </a:solidFill>
              <a:latin typeface="Comic Sans MS" pitchFamily="66" charset="0"/>
            </a:rPr>
            <a:t>.</a:t>
          </a:r>
          <a:endParaRPr lang="id-ID" sz="1600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4838716" y="3256133"/>
        <a:ext cx="4015882" cy="739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F5DAD-A73D-4D78-AC34-89F70A5251AF}">
      <dsp:nvSpPr>
        <dsp:cNvPr id="0" name=""/>
        <dsp:cNvSpPr/>
      </dsp:nvSpPr>
      <dsp:spPr>
        <a:xfrm>
          <a:off x="1960541" y="2119622"/>
          <a:ext cx="1623532" cy="162353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Komponen</a:t>
          </a:r>
          <a:r>
            <a:rPr lang="en-US" sz="1400" b="1" kern="12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rPr>
            <a:t>Sikap</a:t>
          </a:r>
          <a:endParaRPr lang="id-ID" sz="1400" b="1" kern="1200" dirty="0">
            <a:solidFill>
              <a:schemeClr val="accent4">
                <a:lumMod val="50000"/>
              </a:schemeClr>
            </a:solidFill>
            <a:latin typeface="Comic Sans MS" pitchFamily="66" charset="0"/>
          </a:endParaRPr>
        </a:p>
      </dsp:txBody>
      <dsp:txXfrm>
        <a:off x="2198302" y="2357383"/>
        <a:ext cx="1148010" cy="1148010"/>
      </dsp:txXfrm>
    </dsp:sp>
    <dsp:sp modelId="{14C2D44C-3AC7-41BC-8B79-2A77D9C667EC}">
      <dsp:nvSpPr>
        <dsp:cNvPr id="0" name=""/>
        <dsp:cNvSpPr/>
      </dsp:nvSpPr>
      <dsp:spPr>
        <a:xfrm rot="12900000">
          <a:off x="749159" y="1780153"/>
          <a:ext cx="1418842" cy="4627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37AE6A-3853-4737-84B5-B78C8F5F42E5}">
      <dsp:nvSpPr>
        <dsp:cNvPr id="0" name=""/>
        <dsp:cNvSpPr/>
      </dsp:nvSpPr>
      <dsp:spPr>
        <a:xfrm>
          <a:off x="106278" y="987657"/>
          <a:ext cx="1542356" cy="123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Kognitif</a:t>
          </a:r>
          <a:endParaRPr lang="id-ID" sz="1400" b="1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142417" y="1023796"/>
        <a:ext cx="1470078" cy="1161606"/>
      </dsp:txXfrm>
    </dsp:sp>
    <dsp:sp modelId="{88E6EB15-D410-4FC6-A366-4AD616605046}">
      <dsp:nvSpPr>
        <dsp:cNvPr id="0" name=""/>
        <dsp:cNvSpPr/>
      </dsp:nvSpPr>
      <dsp:spPr>
        <a:xfrm rot="16200000">
          <a:off x="2062886" y="1096270"/>
          <a:ext cx="1418842" cy="4627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BEBA4CA-D729-4D40-B716-37C3110A48C4}">
      <dsp:nvSpPr>
        <dsp:cNvPr id="0" name=""/>
        <dsp:cNvSpPr/>
      </dsp:nvSpPr>
      <dsp:spPr>
        <a:xfrm>
          <a:off x="2001129" y="1260"/>
          <a:ext cx="1542356" cy="123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rgbClr val="007A37"/>
              </a:solidFill>
              <a:latin typeface="Comic Sans MS" pitchFamily="66" charset="0"/>
            </a:rPr>
            <a:t>Afektif</a:t>
          </a:r>
          <a:endParaRPr lang="id-ID" sz="1400" b="1" kern="1200" dirty="0">
            <a:solidFill>
              <a:srgbClr val="007A37"/>
            </a:solidFill>
            <a:latin typeface="Comic Sans MS" pitchFamily="66" charset="0"/>
          </a:endParaRPr>
        </a:p>
      </dsp:txBody>
      <dsp:txXfrm>
        <a:off x="2037268" y="37399"/>
        <a:ext cx="1470078" cy="1161606"/>
      </dsp:txXfrm>
    </dsp:sp>
    <dsp:sp modelId="{F8A19157-07F5-456B-B5DD-CF6FC1374A90}">
      <dsp:nvSpPr>
        <dsp:cNvPr id="0" name=""/>
        <dsp:cNvSpPr/>
      </dsp:nvSpPr>
      <dsp:spPr>
        <a:xfrm rot="19500000">
          <a:off x="3376614" y="1780153"/>
          <a:ext cx="1418842" cy="462706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418170-FFDB-4A7D-B134-9C91B11DC9CD}">
      <dsp:nvSpPr>
        <dsp:cNvPr id="0" name=""/>
        <dsp:cNvSpPr/>
      </dsp:nvSpPr>
      <dsp:spPr>
        <a:xfrm>
          <a:off x="3895981" y="987657"/>
          <a:ext cx="1542356" cy="12338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rPr>
            <a:t>Konatif (Perilaku)</a:t>
          </a:r>
          <a:endParaRPr lang="id-ID" sz="1400" b="1" kern="1200" dirty="0">
            <a:solidFill>
              <a:schemeClr val="accent6">
                <a:lumMod val="50000"/>
              </a:schemeClr>
            </a:solidFill>
            <a:latin typeface="Comic Sans MS" pitchFamily="66" charset="0"/>
          </a:endParaRPr>
        </a:p>
      </dsp:txBody>
      <dsp:txXfrm>
        <a:off x="3932120" y="1023796"/>
        <a:ext cx="1470078" cy="11616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4AD40-6993-415C-A8EB-389F6B82A790}">
      <dsp:nvSpPr>
        <dsp:cNvPr id="0" name=""/>
        <dsp:cNvSpPr/>
      </dsp:nvSpPr>
      <dsp:spPr>
        <a:xfrm>
          <a:off x="2228647" y="0"/>
          <a:ext cx="1879408" cy="1044116"/>
        </a:xfrm>
        <a:prstGeom prst="roundRect">
          <a:avLst>
            <a:gd name="adj" fmla="val 10000"/>
          </a:avLst>
        </a:prstGeom>
        <a:solidFill>
          <a:srgbClr val="00B0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omic Sans MS" pitchFamily="66" charset="0"/>
            </a:rPr>
            <a:t>The attribute-toward-object model</a:t>
          </a:r>
          <a:endParaRPr lang="id-ID" sz="1600" b="1" kern="1200" dirty="0">
            <a:latin typeface="Comic Sans MS" pitchFamily="66" charset="0"/>
          </a:endParaRPr>
        </a:p>
      </dsp:txBody>
      <dsp:txXfrm>
        <a:off x="2259228" y="30581"/>
        <a:ext cx="1818246" cy="982954"/>
      </dsp:txXfrm>
    </dsp:sp>
    <dsp:sp modelId="{8A654092-BAFD-445E-A36F-521669C4FEB2}">
      <dsp:nvSpPr>
        <dsp:cNvPr id="0" name=""/>
        <dsp:cNvSpPr/>
      </dsp:nvSpPr>
      <dsp:spPr>
        <a:xfrm rot="5400000">
          <a:off x="2972580" y="1070218"/>
          <a:ext cx="391543" cy="469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>
            <a:latin typeface="Comic Sans MS" pitchFamily="66" charset="0"/>
          </a:endParaRPr>
        </a:p>
      </dsp:txBody>
      <dsp:txXfrm rot="-5400000">
        <a:off x="3027396" y="1109373"/>
        <a:ext cx="281912" cy="274080"/>
      </dsp:txXfrm>
    </dsp:sp>
    <dsp:sp modelId="{2B071D6C-6172-43E7-9ED5-07C26C3DA295}">
      <dsp:nvSpPr>
        <dsp:cNvPr id="0" name=""/>
        <dsp:cNvSpPr/>
      </dsp:nvSpPr>
      <dsp:spPr>
        <a:xfrm>
          <a:off x="2228647" y="1566173"/>
          <a:ext cx="1879408" cy="1044116"/>
        </a:xfrm>
        <a:prstGeom prst="roundRect">
          <a:avLst>
            <a:gd name="adj" fmla="val 10000"/>
          </a:avLst>
        </a:prstGeom>
        <a:solidFill>
          <a:srgbClr val="00B0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omic Sans MS" pitchFamily="66" charset="0"/>
            </a:rPr>
            <a:t>The attitude-toward-behavior model</a:t>
          </a:r>
          <a:endParaRPr lang="id-ID" sz="1600" b="1" kern="1200" dirty="0">
            <a:latin typeface="Comic Sans MS" pitchFamily="66" charset="0"/>
          </a:endParaRPr>
        </a:p>
      </dsp:txBody>
      <dsp:txXfrm>
        <a:off x="2259228" y="1596754"/>
        <a:ext cx="1818246" cy="982954"/>
      </dsp:txXfrm>
    </dsp:sp>
    <dsp:sp modelId="{5ACFB849-1F3B-45B4-88CF-148F1613FF4B}">
      <dsp:nvSpPr>
        <dsp:cNvPr id="0" name=""/>
        <dsp:cNvSpPr/>
      </dsp:nvSpPr>
      <dsp:spPr>
        <a:xfrm rot="5400000">
          <a:off x="2972580" y="2636392"/>
          <a:ext cx="391543" cy="469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b="1" kern="1200">
            <a:latin typeface="Comic Sans MS" pitchFamily="66" charset="0"/>
          </a:endParaRPr>
        </a:p>
      </dsp:txBody>
      <dsp:txXfrm rot="-5400000">
        <a:off x="3027396" y="2675547"/>
        <a:ext cx="281912" cy="274080"/>
      </dsp:txXfrm>
    </dsp:sp>
    <dsp:sp modelId="{3010A059-E0D5-45A2-A7EC-2D8FF9AF71D8}">
      <dsp:nvSpPr>
        <dsp:cNvPr id="0" name=""/>
        <dsp:cNvSpPr/>
      </dsp:nvSpPr>
      <dsp:spPr>
        <a:xfrm>
          <a:off x="2228647" y="3132348"/>
          <a:ext cx="1879408" cy="1044116"/>
        </a:xfrm>
        <a:prstGeom prst="roundRect">
          <a:avLst>
            <a:gd name="adj" fmla="val 10000"/>
          </a:avLst>
        </a:prstGeom>
        <a:solidFill>
          <a:srgbClr val="00B08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1" kern="1200" dirty="0" smtClean="0">
              <a:latin typeface="Comic Sans MS" pitchFamily="66" charset="0"/>
            </a:rPr>
            <a:t>Theory of-reasoned-action model</a:t>
          </a:r>
          <a:endParaRPr lang="id-ID" sz="1600" b="1" kern="1200" dirty="0">
            <a:latin typeface="Comic Sans MS" pitchFamily="66" charset="0"/>
          </a:endParaRPr>
        </a:p>
      </dsp:txBody>
      <dsp:txXfrm>
        <a:off x="2259228" y="3162929"/>
        <a:ext cx="1818246" cy="9829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8CE4-6655-4E3C-8BA9-97C858F118B7}">
      <dsp:nvSpPr>
        <dsp:cNvPr id="0" name=""/>
        <dsp:cNvSpPr/>
      </dsp:nvSpPr>
      <dsp:spPr>
        <a:xfrm>
          <a:off x="1462980" y="1272480"/>
          <a:ext cx="3170039" cy="317003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bg1"/>
              </a:solidFill>
              <a:latin typeface="Comic Sans MS" pitchFamily="66" charset="0"/>
            </a:rPr>
            <a:t>Faktor-faktor</a:t>
          </a:r>
          <a:r>
            <a:rPr lang="en-US" sz="1800" b="1" kern="1200" dirty="0" smtClean="0">
              <a:solidFill>
                <a:schemeClr val="bg1"/>
              </a:solidFill>
              <a:latin typeface="Comic Sans MS" pitchFamily="66" charset="0"/>
            </a:rPr>
            <a:t> yang </a:t>
          </a:r>
          <a:r>
            <a:rPr lang="en-US" sz="1800" b="1" kern="1200" dirty="0" err="1" smtClean="0">
              <a:solidFill>
                <a:schemeClr val="bg1"/>
              </a:solidFill>
              <a:latin typeface="Comic Sans MS" pitchFamily="66" charset="0"/>
            </a:rPr>
            <a:t>Mempengaruhi</a:t>
          </a:r>
          <a:r>
            <a:rPr lang="en-US" sz="18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800" b="1" kern="1200" dirty="0" err="1" smtClean="0">
              <a:solidFill>
                <a:schemeClr val="bg1"/>
              </a:solidFill>
              <a:latin typeface="Comic Sans MS" pitchFamily="66" charset="0"/>
            </a:rPr>
            <a:t>Sikap</a:t>
          </a:r>
          <a:endParaRPr lang="id-ID" sz="18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1927221" y="1736721"/>
        <a:ext cx="2241557" cy="2241557"/>
      </dsp:txXfrm>
    </dsp:sp>
    <dsp:sp modelId="{27791BEB-BBE2-4A07-908C-55E3ECCBE68F}">
      <dsp:nvSpPr>
        <dsp:cNvPr id="0" name=""/>
        <dsp:cNvSpPr/>
      </dsp:nvSpPr>
      <dsp:spPr>
        <a:xfrm>
          <a:off x="2255490" y="565"/>
          <a:ext cx="1585019" cy="1585019"/>
        </a:xfrm>
        <a:prstGeom prst="ellipse">
          <a:avLst/>
        </a:prstGeom>
        <a:solidFill>
          <a:schemeClr val="accent3">
            <a:alpha val="50000"/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Pengalaman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pribadi</a:t>
          </a:r>
          <a:endParaRPr lang="id-ID" sz="1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2487611" y="232686"/>
        <a:ext cx="1120777" cy="1120777"/>
      </dsp:txXfrm>
    </dsp:sp>
    <dsp:sp modelId="{8CA10EEE-E41C-41AD-BC92-747958A51F99}">
      <dsp:nvSpPr>
        <dsp:cNvPr id="0" name=""/>
        <dsp:cNvSpPr/>
      </dsp:nvSpPr>
      <dsp:spPr>
        <a:xfrm>
          <a:off x="4043334" y="1032778"/>
          <a:ext cx="1585019" cy="1585019"/>
        </a:xfrm>
        <a:prstGeom prst="ellipse">
          <a:avLst/>
        </a:prstGeom>
        <a:solidFill>
          <a:schemeClr val="accent3">
            <a:alpha val="50000"/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orang lain yang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dianggap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penting</a:t>
          </a:r>
          <a:endParaRPr lang="id-ID" sz="1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4275455" y="1264899"/>
        <a:ext cx="1120777" cy="1120777"/>
      </dsp:txXfrm>
    </dsp:sp>
    <dsp:sp modelId="{AC7013B7-3C43-4B6E-B369-9E5052E902F0}">
      <dsp:nvSpPr>
        <dsp:cNvPr id="0" name=""/>
        <dsp:cNvSpPr/>
      </dsp:nvSpPr>
      <dsp:spPr>
        <a:xfrm>
          <a:off x="4043334" y="3097202"/>
          <a:ext cx="1585019" cy="1585019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kebudayaan</a:t>
          </a:r>
          <a:endParaRPr lang="id-ID" sz="1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4275455" y="3329323"/>
        <a:ext cx="1120777" cy="1120777"/>
      </dsp:txXfrm>
    </dsp:sp>
    <dsp:sp modelId="{90E65288-6648-4890-AA70-27883A013662}">
      <dsp:nvSpPr>
        <dsp:cNvPr id="0" name=""/>
        <dsp:cNvSpPr/>
      </dsp:nvSpPr>
      <dsp:spPr>
        <a:xfrm>
          <a:off x="2255490" y="4129414"/>
          <a:ext cx="1585019" cy="1585019"/>
        </a:xfrm>
        <a:prstGeom prst="ellipse">
          <a:avLst/>
        </a:prstGeom>
        <a:solidFill>
          <a:schemeClr val="accent3">
            <a:alpha val="50000"/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Media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massa</a:t>
          </a:r>
          <a:endParaRPr lang="id-ID" sz="1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2487611" y="4361535"/>
        <a:ext cx="1120777" cy="1120777"/>
      </dsp:txXfrm>
    </dsp:sp>
    <dsp:sp modelId="{33E327AF-D902-42B0-9B97-CDA2CEFFF104}">
      <dsp:nvSpPr>
        <dsp:cNvPr id="0" name=""/>
        <dsp:cNvSpPr/>
      </dsp:nvSpPr>
      <dsp:spPr>
        <a:xfrm>
          <a:off x="467646" y="3097202"/>
          <a:ext cx="1585019" cy="1585019"/>
        </a:xfrm>
        <a:prstGeom prst="ellipse">
          <a:avLst/>
        </a:prstGeom>
        <a:solidFill>
          <a:schemeClr val="accent3">
            <a:alpha val="50000"/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Lembaga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pendidikan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dan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lembaga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agama</a:t>
          </a:r>
          <a:endParaRPr lang="id-ID" sz="1400" b="1" kern="1200" dirty="0">
            <a:solidFill>
              <a:schemeClr val="bg1"/>
            </a:solidFill>
            <a:latin typeface="Comic Sans MS" pitchFamily="66" charset="0"/>
          </a:endParaRPr>
        </a:p>
      </dsp:txBody>
      <dsp:txXfrm>
        <a:off x="699767" y="3329323"/>
        <a:ext cx="1120777" cy="1120777"/>
      </dsp:txXfrm>
    </dsp:sp>
    <dsp:sp modelId="{1B59DBB5-3BBE-43C8-9C6F-3A270F87F404}">
      <dsp:nvSpPr>
        <dsp:cNvPr id="0" name=""/>
        <dsp:cNvSpPr/>
      </dsp:nvSpPr>
      <dsp:spPr>
        <a:xfrm>
          <a:off x="467646" y="1032778"/>
          <a:ext cx="1585019" cy="1585019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Pengaruh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Comic Sans MS" pitchFamily="66" charset="0"/>
            </a:rPr>
            <a:t>faktor</a:t>
          </a:r>
          <a:r>
            <a:rPr lang="en-US" sz="1400" b="1" kern="1200" dirty="0" smtClean="0">
              <a:solidFill>
                <a:schemeClr val="bg1"/>
              </a:solidFill>
              <a:latin typeface="Comic Sans MS" pitchFamily="66" charset="0"/>
            </a:rPr>
            <a:t> </a:t>
          </a:r>
          <a:r>
            <a:rPr lang="en-US" sz="1400" b="1" kern="1200" smtClean="0">
              <a:solidFill>
                <a:schemeClr val="bg1"/>
              </a:solidFill>
              <a:latin typeface="Comic Sans MS" pitchFamily="66" charset="0"/>
            </a:rPr>
            <a:t>emosional</a:t>
          </a:r>
          <a:endParaRPr lang="id-ID" sz="1400" b="1" kern="1200">
            <a:solidFill>
              <a:schemeClr val="bg1"/>
            </a:solidFill>
            <a:latin typeface="Comic Sans MS" pitchFamily="66" charset="0"/>
          </a:endParaRPr>
        </a:p>
      </dsp:txBody>
      <dsp:txXfrm>
        <a:off x="699767" y="1264899"/>
        <a:ext cx="1120777" cy="1120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A815B-B130-41B6-97DC-87BBCB0B4BB7}">
      <dsp:nvSpPr>
        <dsp:cNvPr id="0" name=""/>
        <dsp:cNvSpPr/>
      </dsp:nvSpPr>
      <dsp:spPr>
        <a:xfrm>
          <a:off x="3575018" y="3503750"/>
          <a:ext cx="1580388" cy="1608893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rgbClr val="C00000"/>
              </a:solidFill>
              <a:latin typeface="Comic Sans MS" pitchFamily="66" charset="0"/>
            </a:rPr>
            <a:t>Intensi</a:t>
          </a:r>
          <a:endParaRPr lang="id-ID" sz="2000" b="1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3806460" y="3739367"/>
        <a:ext cx="1117504" cy="1137659"/>
      </dsp:txXfrm>
    </dsp:sp>
    <dsp:sp modelId="{D0C85824-7ED4-4321-8C6F-3D633EC00176}">
      <dsp:nvSpPr>
        <dsp:cNvPr id="0" name=""/>
        <dsp:cNvSpPr/>
      </dsp:nvSpPr>
      <dsp:spPr>
        <a:xfrm rot="11795148">
          <a:off x="1307841" y="3381799"/>
          <a:ext cx="2221276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5411-3E6F-408C-A015-FBDC0E209829}">
      <dsp:nvSpPr>
        <dsp:cNvPr id="0" name=""/>
        <dsp:cNvSpPr/>
      </dsp:nvSpPr>
      <dsp:spPr>
        <a:xfrm>
          <a:off x="144984" y="2487139"/>
          <a:ext cx="2418133" cy="18484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H</a:t>
          </a:r>
          <a:r>
            <a:rPr lang="id-ID" sz="1400" b="0" kern="1200" dirty="0" smtClean="0">
              <a:solidFill>
                <a:srgbClr val="C00000"/>
              </a:solidFill>
              <a:latin typeface="Comic Sans MS" pitchFamily="66" charset="0"/>
            </a:rPr>
            <a:t>al yang berkaitan dengan kecenderungan seseorang untuk melakukan suatu tindakan atau berperilaku tertentu.</a:t>
          </a:r>
          <a:endParaRPr lang="id-ID" sz="1400" b="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199122" y="2541277"/>
        <a:ext cx="2309857" cy="1740132"/>
      </dsp:txXfrm>
    </dsp:sp>
    <dsp:sp modelId="{6C20D953-8F47-4302-B347-2C93914F88DD}">
      <dsp:nvSpPr>
        <dsp:cNvPr id="0" name=""/>
        <dsp:cNvSpPr/>
      </dsp:nvSpPr>
      <dsp:spPr>
        <a:xfrm rot="14658771">
          <a:off x="2210951" y="2014184"/>
          <a:ext cx="2435122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11FAC-432B-4D4B-98BC-3C39A463D69E}">
      <dsp:nvSpPr>
        <dsp:cNvPr id="0" name=""/>
        <dsp:cNvSpPr/>
      </dsp:nvSpPr>
      <dsp:spPr>
        <a:xfrm>
          <a:off x="1610748" y="339321"/>
          <a:ext cx="2580008" cy="18484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Pendapat</a:t>
          </a:r>
          <a:r>
            <a:rPr lang="id-ID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subjektif</a:t>
          </a:r>
          <a:r>
            <a:rPr lang="id-ID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mengenai</a:t>
          </a:r>
          <a:r>
            <a:rPr lang="id-ID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bagaimana</a:t>
          </a:r>
          <a:r>
            <a:rPr lang="en-US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seseorang</a:t>
          </a:r>
          <a:r>
            <a:rPr lang="en-US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bersikap</a:t>
          </a:r>
          <a:r>
            <a:rPr lang="en-US" sz="1400" kern="1200" dirty="0" smtClean="0">
              <a:solidFill>
                <a:srgbClr val="C00000"/>
              </a:solidFill>
              <a:latin typeface="Comic Sans MS" pitchFamily="66" charset="0"/>
            </a:rPr>
            <a:t> di</a:t>
          </a:r>
          <a:r>
            <a:rPr lang="id-ID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masa</a:t>
          </a:r>
          <a:r>
            <a:rPr lang="en-US" sz="140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rgbClr val="C00000"/>
              </a:solidFill>
              <a:latin typeface="Comic Sans MS" pitchFamily="66" charset="0"/>
            </a:rPr>
            <a:t>depan</a:t>
          </a:r>
          <a:r>
            <a:rPr lang="en-US" sz="1400" kern="1200" dirty="0" smtClean="0">
              <a:solidFill>
                <a:srgbClr val="C00000"/>
              </a:solidFill>
              <a:latin typeface="Comic Sans MS" pitchFamily="66" charset="0"/>
            </a:rPr>
            <a:t>.</a:t>
          </a:r>
          <a:endParaRPr lang="id-ID" sz="1400" b="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1664886" y="393459"/>
        <a:ext cx="2471732" cy="1740132"/>
      </dsp:txXfrm>
    </dsp:sp>
    <dsp:sp modelId="{0DAE3E9B-4683-49C7-9A6F-989CA3E0097C}">
      <dsp:nvSpPr>
        <dsp:cNvPr id="0" name=""/>
        <dsp:cNvSpPr/>
      </dsp:nvSpPr>
      <dsp:spPr>
        <a:xfrm rot="17741229">
          <a:off x="4084351" y="2014184"/>
          <a:ext cx="2435122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4D10-E234-439A-B4AA-47D75F69409A}">
      <dsp:nvSpPr>
        <dsp:cNvPr id="0" name=""/>
        <dsp:cNvSpPr/>
      </dsp:nvSpPr>
      <dsp:spPr>
        <a:xfrm>
          <a:off x="4453775" y="339321"/>
          <a:ext cx="2751794" cy="18484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b="0" kern="1200" dirty="0" smtClean="0">
              <a:solidFill>
                <a:srgbClr val="C00000"/>
              </a:solidFill>
              <a:latin typeface="Comic Sans MS" pitchFamily="66" charset="0"/>
            </a:rPr>
            <a:t>Howard dan Sheth </a:t>
          </a:r>
          <a:r>
            <a:rPr lang="id-ID" sz="1300" b="0" kern="120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 K</a:t>
          </a:r>
          <a:r>
            <a:rPr lang="id-ID" sz="1300" b="0" kern="1200" dirty="0" smtClean="0">
              <a:solidFill>
                <a:srgbClr val="C00000"/>
              </a:solidFill>
              <a:latin typeface="Comic Sans MS" pitchFamily="66" charset="0"/>
            </a:rPr>
            <a:t>emungkinan seorang konsumen berencana membeli produk tertentu pada </a:t>
          </a:r>
          <a:r>
            <a:rPr lang="nb-NO" sz="1300" b="0" kern="1200" dirty="0" smtClean="0">
              <a:solidFill>
                <a:srgbClr val="C00000"/>
              </a:solidFill>
              <a:latin typeface="Comic Sans MS" pitchFamily="66" charset="0"/>
            </a:rPr>
            <a:t>jangka waktu tertentu dan hal itu terjadi setelah konsumen menyimpan</a:t>
          </a:r>
          <a:r>
            <a:rPr lang="id-ID" sz="1300" b="0" kern="1200" dirty="0" smtClean="0">
              <a:solidFill>
                <a:srgbClr val="C00000"/>
              </a:solidFill>
              <a:latin typeface="Comic Sans MS" pitchFamily="66" charset="0"/>
            </a:rPr>
            <a:t> </a:t>
          </a:r>
          <a:r>
            <a:rPr lang="fi-FI" sz="1300" b="0" kern="1200" dirty="0" smtClean="0">
              <a:solidFill>
                <a:srgbClr val="C00000"/>
              </a:solidFill>
              <a:latin typeface="Comic Sans MS" pitchFamily="66" charset="0"/>
            </a:rPr>
            <a:t>informasi yang relevan untuk menentukan keputusan membeli.</a:t>
          </a:r>
          <a:endParaRPr lang="id-ID" sz="1300" b="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4507913" y="393459"/>
        <a:ext cx="2643518" cy="1740132"/>
      </dsp:txXfrm>
    </dsp:sp>
    <dsp:sp modelId="{1597ECEC-322F-4C79-AB01-984A5585E890}">
      <dsp:nvSpPr>
        <dsp:cNvPr id="0" name=""/>
        <dsp:cNvSpPr/>
      </dsp:nvSpPr>
      <dsp:spPr>
        <a:xfrm rot="20643759">
          <a:off x="5211987" y="3385855"/>
          <a:ext cx="2338949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BA20-8642-4F8B-88F0-6F2B72ACBD2D}">
      <dsp:nvSpPr>
        <dsp:cNvPr id="0" name=""/>
        <dsp:cNvSpPr/>
      </dsp:nvSpPr>
      <dsp:spPr>
        <a:xfrm>
          <a:off x="6019506" y="2487106"/>
          <a:ext cx="2972956" cy="184840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300" kern="1200" dirty="0" smtClean="0">
              <a:solidFill>
                <a:srgbClr val="C00000"/>
              </a:solidFill>
              <a:latin typeface="Comic Sans MS" pitchFamily="66" charset="0"/>
            </a:rPr>
            <a:t>Dharmmesta &amp; Handoko </a:t>
          </a:r>
          <a:r>
            <a:rPr lang="id-ID" sz="1300" kern="1200" dirty="0" smtClean="0">
              <a:solidFill>
                <a:srgbClr val="C00000"/>
              </a:solidFill>
              <a:latin typeface="Comic Sans MS" pitchFamily="66" charset="0"/>
              <a:sym typeface="Wingdings" pitchFamily="2" charset="2"/>
            </a:rPr>
            <a:t> K</a:t>
          </a:r>
          <a:r>
            <a:rPr lang="id-ID" sz="1300" kern="1200" dirty="0" smtClean="0">
              <a:solidFill>
                <a:srgbClr val="C00000"/>
              </a:solidFill>
              <a:latin typeface="Comic Sans MS" pitchFamily="66" charset="0"/>
            </a:rPr>
            <a:t>ecenderungan konsumen untuk membeli merek yang paling disukai. Setelah konsumen melakukan evaluasi terhadap beberapa merek, pada akhirnya pilihan akan </a:t>
          </a:r>
          <a:r>
            <a:rPr lang="sv-SE" sz="1300" kern="1200" dirty="0" smtClean="0">
              <a:solidFill>
                <a:srgbClr val="C00000"/>
              </a:solidFill>
              <a:latin typeface="Comic Sans MS" pitchFamily="66" charset="0"/>
            </a:rPr>
            <a:t>tertuju pada satu merek yang paling sesuai dengan keinginan konsumen</a:t>
          </a:r>
          <a:r>
            <a:rPr lang="id-ID" sz="1300" kern="1200" dirty="0" smtClean="0">
              <a:solidFill>
                <a:srgbClr val="C00000"/>
              </a:solidFill>
              <a:latin typeface="Comic Sans MS" pitchFamily="66" charset="0"/>
            </a:rPr>
            <a:t>.</a:t>
          </a:r>
          <a:endParaRPr lang="id-ID" sz="1300" kern="1200" dirty="0">
            <a:solidFill>
              <a:srgbClr val="C00000"/>
            </a:solidFill>
            <a:latin typeface="Comic Sans MS" pitchFamily="66" charset="0"/>
          </a:endParaRPr>
        </a:p>
      </dsp:txBody>
      <dsp:txXfrm>
        <a:off x="6073644" y="2541244"/>
        <a:ext cx="2864680" cy="17401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A815B-B130-41B6-97DC-87BBCB0B4BB7}">
      <dsp:nvSpPr>
        <dsp:cNvPr id="0" name=""/>
        <dsp:cNvSpPr/>
      </dsp:nvSpPr>
      <dsp:spPr>
        <a:xfrm>
          <a:off x="3683028" y="3503750"/>
          <a:ext cx="1580388" cy="160889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endParaRPr lang="id-ID" sz="2000" b="1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3914470" y="3739367"/>
        <a:ext cx="1117504" cy="1137659"/>
      </dsp:txXfrm>
    </dsp:sp>
    <dsp:sp modelId="{D0C85824-7ED4-4321-8C6F-3D633EC00176}">
      <dsp:nvSpPr>
        <dsp:cNvPr id="0" name=""/>
        <dsp:cNvSpPr/>
      </dsp:nvSpPr>
      <dsp:spPr>
        <a:xfrm rot="11795148">
          <a:off x="1415851" y="3381799"/>
          <a:ext cx="2221276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05411-3E6F-408C-A015-FBDC0E209829}">
      <dsp:nvSpPr>
        <dsp:cNvPr id="0" name=""/>
        <dsp:cNvSpPr/>
      </dsp:nvSpPr>
      <dsp:spPr>
        <a:xfrm>
          <a:off x="252994" y="2487139"/>
          <a:ext cx="2418133" cy="18484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pendapat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mengenai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apa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dibeli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 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pembelian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kembali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apakah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membeli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barang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sama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dengan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sebelumnya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307132" y="2541277"/>
        <a:ext cx="2309857" cy="1740132"/>
      </dsp:txXfrm>
    </dsp:sp>
    <dsp:sp modelId="{6C20D953-8F47-4302-B347-2C93914F88DD}">
      <dsp:nvSpPr>
        <dsp:cNvPr id="0" name=""/>
        <dsp:cNvSpPr/>
      </dsp:nvSpPr>
      <dsp:spPr>
        <a:xfrm rot="14658771">
          <a:off x="2318962" y="2014184"/>
          <a:ext cx="2435122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11FAC-432B-4D4B-98BC-3C39A463D69E}">
      <dsp:nvSpPr>
        <dsp:cNvPr id="0" name=""/>
        <dsp:cNvSpPr/>
      </dsp:nvSpPr>
      <dsp:spPr>
        <a:xfrm>
          <a:off x="1718758" y="339321"/>
          <a:ext cx="2580008" cy="18484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pembelanjaan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dimana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konsumen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merencanakan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sebuah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produk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dibeli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1772896" y="393459"/>
        <a:ext cx="2471732" cy="1740132"/>
      </dsp:txXfrm>
    </dsp:sp>
    <dsp:sp modelId="{0DAE3E9B-4683-49C7-9A6F-989CA3E0097C}">
      <dsp:nvSpPr>
        <dsp:cNvPr id="0" name=""/>
        <dsp:cNvSpPr/>
      </dsp:nvSpPr>
      <dsp:spPr>
        <a:xfrm rot="17741229">
          <a:off x="4192361" y="2014184"/>
          <a:ext cx="2435122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8F4D10-E234-439A-B4AA-47D75F69409A}">
      <dsp:nvSpPr>
        <dsp:cNvPr id="0" name=""/>
        <dsp:cNvSpPr/>
      </dsp:nvSpPr>
      <dsp:spPr>
        <a:xfrm>
          <a:off x="4561786" y="339321"/>
          <a:ext cx="2751794" cy="18484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pengeluaran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berapa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banyak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uang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yang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digunakan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pencarian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mengindikasikan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keinginan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untuk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melakukan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pencarian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b="0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4615924" y="393459"/>
        <a:ext cx="2643518" cy="1740132"/>
      </dsp:txXfrm>
    </dsp:sp>
    <dsp:sp modelId="{1597ECEC-322F-4C79-AB01-984A5585E890}">
      <dsp:nvSpPr>
        <dsp:cNvPr id="0" name=""/>
        <dsp:cNvSpPr/>
      </dsp:nvSpPr>
      <dsp:spPr>
        <a:xfrm rot="20643759">
          <a:off x="5319997" y="3385855"/>
          <a:ext cx="2338949" cy="69315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0BA20-8642-4F8B-88F0-6F2B72ACBD2D}">
      <dsp:nvSpPr>
        <dsp:cNvPr id="0" name=""/>
        <dsp:cNvSpPr/>
      </dsp:nvSpPr>
      <dsp:spPr>
        <a:xfrm>
          <a:off x="6343538" y="2487106"/>
          <a:ext cx="2540914" cy="184840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Intensi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b="1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en-US" sz="1400" b="1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adalah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keinginan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seseorang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untuk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terikat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dalam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aktifitas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 </a:t>
          </a:r>
          <a:r>
            <a:rPr lang="en-US" sz="1400" kern="1200" dirty="0" err="1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konsumsi</a:t>
          </a:r>
          <a:r>
            <a:rPr lang="en-US" sz="1400" kern="12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rPr>
            <a:t>.</a:t>
          </a:r>
          <a:endParaRPr lang="id-ID" sz="1400" kern="1200" dirty="0">
            <a:solidFill>
              <a:schemeClr val="accent5">
                <a:lumMod val="50000"/>
              </a:schemeClr>
            </a:solidFill>
            <a:latin typeface="Comic Sans MS" pitchFamily="66" charset="0"/>
          </a:endParaRPr>
        </a:p>
      </dsp:txBody>
      <dsp:txXfrm>
        <a:off x="6397676" y="2541244"/>
        <a:ext cx="2432638" cy="1740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0F21-0787-455B-978E-6EA42BA2B789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61341-6085-4955-8DE1-C0605EC1FFD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1713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kecenderungan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dipelajari</a:t>
            </a:r>
            <a:r>
              <a:rPr lang="en-US" sz="1200" dirty="0" smtClean="0"/>
              <a:t>, </a:t>
            </a:r>
            <a:r>
              <a:rPr lang="en-US" sz="1200" dirty="0" err="1" smtClean="0"/>
              <a:t>artinya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konsumen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hal</a:t>
            </a:r>
            <a:r>
              <a:rPr lang="en-US" sz="1200" dirty="0" smtClean="0"/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konsistensi</a:t>
            </a:r>
            <a:r>
              <a:rPr lang="en-US" sz="1200" dirty="0" smtClean="0"/>
              <a:t>. </a:t>
            </a:r>
            <a:r>
              <a:rPr lang="en-US" sz="1200" dirty="0" err="1" smtClean="0"/>
              <a:t>Sikap</a:t>
            </a:r>
            <a:r>
              <a:rPr lang="en-US" sz="1200" dirty="0" smtClean="0"/>
              <a:t> relative </a:t>
            </a:r>
            <a:r>
              <a:rPr lang="en-US" sz="1200" dirty="0" err="1" smtClean="0"/>
              <a:t>konsisten</a:t>
            </a:r>
            <a:r>
              <a:rPr lang="en-US" sz="1200" dirty="0" smtClean="0"/>
              <a:t>, </a:t>
            </a:r>
            <a:r>
              <a:rPr lang="en-US" sz="1200" dirty="0" err="1" smtClean="0"/>
              <a:t>tetapi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sikon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berubah</a:t>
            </a:r>
            <a:r>
              <a:rPr lang="en-US" sz="1200" dirty="0" smtClean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situasi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341-6085-4955-8DE1-C0605EC1FFD4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905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adalah</a:t>
            </a:r>
            <a:r>
              <a:rPr lang="en-US" sz="1200" dirty="0" smtClean="0"/>
              <a:t> </a:t>
            </a:r>
            <a:r>
              <a:rPr lang="en-US" sz="1200" dirty="0" err="1" smtClean="0"/>
              <a:t>kecenderungan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dipelajari</a:t>
            </a:r>
            <a:r>
              <a:rPr lang="en-US" sz="1200" dirty="0" smtClean="0"/>
              <a:t>, </a:t>
            </a:r>
            <a:r>
              <a:rPr lang="en-US" sz="1200" dirty="0" err="1" smtClean="0"/>
              <a:t>artinya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hasil</a:t>
            </a:r>
            <a:r>
              <a:rPr lang="en-US" sz="1200" dirty="0" smtClean="0"/>
              <a:t> </a:t>
            </a:r>
            <a:r>
              <a:rPr lang="en-US" sz="1200" dirty="0" err="1" smtClean="0"/>
              <a:t>pembelajaran</a:t>
            </a:r>
            <a:r>
              <a:rPr lang="en-US" sz="1200" dirty="0" smtClean="0"/>
              <a:t> </a:t>
            </a:r>
            <a:r>
              <a:rPr lang="en-US" sz="1200" dirty="0" err="1" smtClean="0"/>
              <a:t>konsumen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hal</a:t>
            </a:r>
            <a:r>
              <a:rPr lang="en-US" sz="1200" dirty="0" smtClean="0"/>
              <a:t>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konsistensi</a:t>
            </a:r>
            <a:r>
              <a:rPr lang="en-US" sz="1200" dirty="0" smtClean="0"/>
              <a:t>. </a:t>
            </a:r>
            <a:r>
              <a:rPr lang="en-US" sz="1200" dirty="0" err="1" smtClean="0"/>
              <a:t>Sikap</a:t>
            </a:r>
            <a:r>
              <a:rPr lang="en-US" sz="1200" dirty="0" smtClean="0"/>
              <a:t> relative </a:t>
            </a:r>
            <a:r>
              <a:rPr lang="en-US" sz="1200" dirty="0" err="1" smtClean="0"/>
              <a:t>konsisten</a:t>
            </a:r>
            <a:r>
              <a:rPr lang="en-US" sz="1200" dirty="0" smtClean="0"/>
              <a:t>, </a:t>
            </a:r>
            <a:r>
              <a:rPr lang="en-US" sz="1200" dirty="0" err="1" smtClean="0"/>
              <a:t>tetapi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sikon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 </a:t>
            </a:r>
            <a:r>
              <a:rPr lang="en-US" sz="1200" dirty="0" err="1" smtClean="0"/>
              <a:t>bisa</a:t>
            </a:r>
            <a:r>
              <a:rPr lang="en-US" sz="1200" dirty="0" smtClean="0"/>
              <a:t> </a:t>
            </a:r>
            <a:r>
              <a:rPr lang="en-US" sz="1200" dirty="0" err="1" smtClean="0"/>
              <a:t>berubah</a:t>
            </a:r>
            <a:r>
              <a:rPr lang="en-US" sz="1200" dirty="0" smtClean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Blip>
                <a:blip r:embed="rId3"/>
              </a:buBlip>
            </a:pP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terjadi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situasi</a:t>
            </a:r>
            <a:r>
              <a:rPr lang="en-US" sz="1200" dirty="0" smtClean="0"/>
              <a:t> </a:t>
            </a:r>
            <a:r>
              <a:rPr lang="en-US" sz="1200" dirty="0" err="1" smtClean="0"/>
              <a:t>tertentu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341-6085-4955-8DE1-C0605EC1FFD4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90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algn="just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Koginitif.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Berisi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berlaku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benar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bagi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Sekali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telah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terbentuk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maka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menjadi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dasar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diharapkan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73050" indent="-273050" algn="just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Afektif</a:t>
            </a: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Menyangkut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masalah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emosional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subyektif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thd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Misal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menyatakan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“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saya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menyukai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X”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kognitif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tentang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tersebut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 </a:t>
            </a:r>
          </a:p>
          <a:p>
            <a:pPr marL="273050" indent="-273050" algn="just" eaLnBrk="1" hangingPunct="1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Konatif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Respon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aktivitas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Seperti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keputusan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membeli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tidaknya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memperlihatkan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komponen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behavioral.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341-6085-4955-8DE1-C0605EC1FFD4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023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/>
              <a:defRPr/>
            </a:pPr>
            <a:r>
              <a:rPr lang="en-US" sz="1200" dirty="0" err="1" smtClean="0"/>
              <a:t>Pengalaman</a:t>
            </a:r>
            <a:r>
              <a:rPr lang="en-US" sz="1200" dirty="0" smtClean="0"/>
              <a:t> </a:t>
            </a:r>
            <a:r>
              <a:rPr lang="en-US" sz="1200" dirty="0" err="1" smtClean="0"/>
              <a:t>pribadi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Apa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telah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sedang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alami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ikut</a:t>
            </a:r>
            <a:r>
              <a:rPr lang="en-US" sz="1200" dirty="0" smtClean="0"/>
              <a:t> </a:t>
            </a:r>
            <a:r>
              <a:rPr lang="en-US" sz="1200" dirty="0" err="1" smtClean="0"/>
              <a:t>membentuk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mempengaruhi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penghayatan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stimulus </a:t>
            </a:r>
            <a:r>
              <a:rPr lang="en-US" sz="1200" dirty="0" err="1" smtClean="0"/>
              <a:t>sosial</a:t>
            </a:r>
            <a:r>
              <a:rPr lang="en-US" sz="1200" dirty="0" smtClean="0"/>
              <a:t>.</a:t>
            </a:r>
          </a:p>
          <a:p>
            <a:pPr marL="514350" indent="-5143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arenR" startAt="2"/>
              <a:defRPr/>
            </a:pPr>
            <a:r>
              <a:rPr lang="en-US" sz="1200" dirty="0" err="1" smtClean="0"/>
              <a:t>Pengaruh</a:t>
            </a:r>
            <a:r>
              <a:rPr lang="en-US" sz="1200" dirty="0" smtClean="0"/>
              <a:t> orang lain yang </a:t>
            </a:r>
            <a:r>
              <a:rPr lang="en-US" sz="1200" dirty="0" err="1" smtClean="0"/>
              <a:t>dianggap</a:t>
            </a:r>
            <a:r>
              <a:rPr lang="en-US" sz="1200" dirty="0" smtClean="0"/>
              <a:t> </a:t>
            </a:r>
            <a:r>
              <a:rPr lang="en-US" sz="1200" dirty="0" err="1" smtClean="0"/>
              <a:t>penting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berarti</a:t>
            </a:r>
            <a:r>
              <a:rPr lang="en-US" sz="1200" dirty="0" smtClean="0"/>
              <a:t> </a:t>
            </a:r>
            <a:r>
              <a:rPr lang="en-US" sz="1200" dirty="0" err="1" smtClean="0"/>
              <a:t>khusus</a:t>
            </a:r>
            <a:r>
              <a:rPr lang="en-US" sz="1200" dirty="0" smtClean="0"/>
              <a:t> </a:t>
            </a:r>
            <a:r>
              <a:rPr lang="en-US" sz="1200" dirty="0" err="1" smtClean="0"/>
              <a:t>bagi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akan</a:t>
            </a:r>
            <a:r>
              <a:rPr lang="en-US" sz="1200" dirty="0" smtClean="0"/>
              <a:t> </a:t>
            </a:r>
            <a:r>
              <a:rPr lang="en-US" sz="1200" dirty="0" err="1" smtClean="0"/>
              <a:t>mempengaruhi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pembentukan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 </a:t>
            </a:r>
            <a:r>
              <a:rPr lang="en-US" sz="1200" dirty="0" err="1" smtClean="0"/>
              <a:t>thdp</a:t>
            </a:r>
            <a:r>
              <a:rPr lang="en-US" sz="1200" dirty="0" smtClean="0"/>
              <a:t> </a:t>
            </a:r>
            <a:r>
              <a:rPr lang="en-US" sz="1200" dirty="0" err="1" smtClean="0"/>
              <a:t>sesuatu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Contoh</a:t>
            </a:r>
            <a:r>
              <a:rPr lang="en-US" sz="1200" dirty="0" smtClean="0"/>
              <a:t>: </a:t>
            </a:r>
            <a:r>
              <a:rPr lang="en-US" sz="1200" dirty="0" err="1" smtClean="0"/>
              <a:t>Ortu</a:t>
            </a:r>
            <a:r>
              <a:rPr lang="en-US" sz="1200" dirty="0" smtClean="0"/>
              <a:t>, </a:t>
            </a:r>
            <a:r>
              <a:rPr lang="en-US" sz="1200" dirty="0" err="1" smtClean="0"/>
              <a:t>teman</a:t>
            </a:r>
            <a:r>
              <a:rPr lang="en-US" sz="1200" dirty="0" smtClean="0"/>
              <a:t> </a:t>
            </a:r>
            <a:r>
              <a:rPr lang="en-US" sz="1200" dirty="0" err="1" smtClean="0"/>
              <a:t>sebaya</a:t>
            </a:r>
            <a:r>
              <a:rPr lang="en-US" sz="1200" dirty="0" smtClean="0"/>
              <a:t>, </a:t>
            </a:r>
            <a:r>
              <a:rPr lang="en-US" sz="1200" dirty="0" err="1" smtClean="0"/>
              <a:t>teman</a:t>
            </a:r>
            <a:r>
              <a:rPr lang="en-US" sz="1200" dirty="0" smtClean="0"/>
              <a:t> </a:t>
            </a:r>
            <a:r>
              <a:rPr lang="en-US" sz="1200" dirty="0" err="1" smtClean="0"/>
              <a:t>dekat</a:t>
            </a:r>
            <a:r>
              <a:rPr lang="en-US" sz="1200" dirty="0" smtClean="0"/>
              <a:t>, guru, </a:t>
            </a:r>
            <a:r>
              <a:rPr lang="en-US" sz="1200" dirty="0" err="1" smtClean="0"/>
              <a:t>istri</a:t>
            </a:r>
            <a:r>
              <a:rPr lang="en-US" sz="1200" dirty="0" smtClean="0"/>
              <a:t>, </a:t>
            </a:r>
            <a:r>
              <a:rPr lang="en-US" sz="1200" dirty="0" err="1" smtClean="0"/>
              <a:t>dll</a:t>
            </a:r>
            <a:r>
              <a:rPr lang="id-ID" sz="1200" dirty="0" smtClean="0"/>
              <a:t>.</a:t>
            </a:r>
          </a:p>
          <a:p>
            <a:pPr marL="514350" indent="-514350" algn="just">
              <a:spcBef>
                <a:spcPts val="0"/>
              </a:spcBef>
              <a:buClr>
                <a:srgbClr val="FF0000"/>
              </a:buClr>
              <a:buFont typeface="+mj-lt"/>
              <a:buAutoNum type="arabicParenR" startAt="3"/>
              <a:defRPr/>
            </a:pP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kebudayaan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Kebudayaan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besar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pembentukan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kita</a:t>
            </a:r>
            <a:r>
              <a:rPr lang="en-US" sz="1200" dirty="0" smtClean="0"/>
              <a:t>.</a:t>
            </a:r>
          </a:p>
          <a:p>
            <a:pPr marL="514350" indent="-514350" algn="just">
              <a:spcBef>
                <a:spcPts val="0"/>
              </a:spcBef>
              <a:buClr>
                <a:srgbClr val="FF0000"/>
              </a:buClr>
              <a:buFont typeface="+mj-lt"/>
              <a:buAutoNum type="arabicParenR" startAt="4"/>
              <a:defRPr/>
            </a:pPr>
            <a:r>
              <a:rPr lang="en-US" sz="1200" dirty="0" smtClean="0"/>
              <a:t>Media </a:t>
            </a:r>
            <a:r>
              <a:rPr lang="en-US" sz="1200" dirty="0" err="1" smtClean="0"/>
              <a:t>massa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sarana</a:t>
            </a:r>
            <a:r>
              <a:rPr lang="en-US" sz="1200" dirty="0" smtClean="0"/>
              <a:t> </a:t>
            </a:r>
            <a:r>
              <a:rPr lang="en-US" sz="1200" dirty="0" err="1" smtClean="0"/>
              <a:t>komunikasi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besar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pembentukan</a:t>
            </a:r>
            <a:r>
              <a:rPr lang="en-US" sz="1200" dirty="0" smtClean="0"/>
              <a:t> </a:t>
            </a:r>
            <a:r>
              <a:rPr lang="en-US" sz="1200" dirty="0" err="1" smtClean="0"/>
              <a:t>opini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kepercayaan</a:t>
            </a:r>
            <a:r>
              <a:rPr lang="en-US" sz="1200" dirty="0" smtClean="0"/>
              <a:t>. </a:t>
            </a:r>
            <a:r>
              <a:rPr lang="en-US" sz="1200" dirty="0" err="1" smtClean="0"/>
              <a:t>Adanya</a:t>
            </a:r>
            <a:r>
              <a:rPr lang="en-US" sz="1200" dirty="0" smtClean="0"/>
              <a:t> </a:t>
            </a:r>
            <a:r>
              <a:rPr lang="en-US" sz="1200" dirty="0" err="1" smtClean="0"/>
              <a:t>informasi</a:t>
            </a:r>
            <a:r>
              <a:rPr lang="en-US" sz="1200" dirty="0" smtClean="0"/>
              <a:t> </a:t>
            </a:r>
            <a:r>
              <a:rPr lang="en-US" sz="1200" dirty="0" err="1" smtClean="0"/>
              <a:t>baru</a:t>
            </a:r>
            <a:r>
              <a:rPr lang="en-US" sz="1200" dirty="0" smtClean="0"/>
              <a:t> </a:t>
            </a:r>
            <a:r>
              <a:rPr lang="en-US" sz="1200" dirty="0" err="1" smtClean="0"/>
              <a:t>mengenai</a:t>
            </a:r>
            <a:r>
              <a:rPr lang="en-US" sz="1200" dirty="0" smtClean="0"/>
              <a:t> </a:t>
            </a:r>
            <a:r>
              <a:rPr lang="en-US" sz="1200" dirty="0" err="1" smtClean="0"/>
              <a:t>sesuatu</a:t>
            </a:r>
            <a:r>
              <a:rPr lang="en-US" sz="1200" dirty="0" smtClean="0"/>
              <a:t> </a:t>
            </a:r>
            <a:r>
              <a:rPr lang="en-US" sz="1200" dirty="0" err="1" smtClean="0"/>
              <a:t>hal</a:t>
            </a:r>
            <a:r>
              <a:rPr lang="en-US" sz="1200" dirty="0" smtClean="0"/>
              <a:t> </a:t>
            </a:r>
            <a:r>
              <a:rPr lang="en-US" sz="1200" dirty="0" err="1" smtClean="0"/>
              <a:t>memberikan</a:t>
            </a:r>
            <a:r>
              <a:rPr lang="en-US" sz="1200" dirty="0" smtClean="0"/>
              <a:t> </a:t>
            </a:r>
            <a:r>
              <a:rPr lang="en-US" sz="1200" dirty="0" err="1" smtClean="0"/>
              <a:t>landasan</a:t>
            </a:r>
            <a:r>
              <a:rPr lang="en-US" sz="1200" dirty="0" smtClean="0"/>
              <a:t> </a:t>
            </a:r>
            <a:r>
              <a:rPr lang="en-US" sz="1200" dirty="0" err="1" smtClean="0"/>
              <a:t>kognitif</a:t>
            </a:r>
            <a:r>
              <a:rPr lang="en-US" sz="1200" dirty="0" smtClean="0"/>
              <a:t> </a:t>
            </a:r>
            <a:r>
              <a:rPr lang="en-US" sz="1200" dirty="0" err="1" smtClean="0"/>
              <a:t>bagi</a:t>
            </a:r>
            <a:r>
              <a:rPr lang="en-US" sz="1200" dirty="0" smtClean="0"/>
              <a:t> </a:t>
            </a:r>
            <a:r>
              <a:rPr lang="en-US" sz="1200" dirty="0" err="1" smtClean="0"/>
              <a:t>terbentuknya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terhadap</a:t>
            </a:r>
            <a:r>
              <a:rPr lang="en-US" sz="1200" dirty="0" smtClean="0"/>
              <a:t> </a:t>
            </a:r>
            <a:r>
              <a:rPr lang="en-US" sz="1200" dirty="0" err="1" smtClean="0"/>
              <a:t>hal</a:t>
            </a:r>
            <a:r>
              <a:rPr lang="en-US" sz="1200" dirty="0" smtClean="0"/>
              <a:t> </a:t>
            </a:r>
            <a:r>
              <a:rPr lang="en-US" sz="1200" dirty="0" err="1" smtClean="0"/>
              <a:t>tersebut</a:t>
            </a:r>
            <a:r>
              <a:rPr lang="en-US" sz="1200" dirty="0" smtClean="0"/>
              <a:t>.</a:t>
            </a:r>
            <a:endParaRPr lang="id-ID" sz="1200" dirty="0" smtClean="0"/>
          </a:p>
          <a:p>
            <a:pPr marL="514350" indent="-514350" algn="just">
              <a:spcBef>
                <a:spcPts val="0"/>
              </a:spcBef>
              <a:buClr>
                <a:srgbClr val="FF0000"/>
              </a:buClr>
              <a:buFont typeface="+mj-lt"/>
              <a:buAutoNum type="arabicParenR" startAt="4"/>
              <a:defRPr/>
            </a:pPr>
            <a:r>
              <a:rPr lang="en-US" sz="1200" dirty="0" err="1" smtClean="0"/>
              <a:t>Lembaga</a:t>
            </a:r>
            <a:r>
              <a:rPr lang="en-US" sz="1200" dirty="0" smtClean="0"/>
              <a:t> </a:t>
            </a:r>
            <a:r>
              <a:rPr lang="en-US" sz="1200" dirty="0" err="1" smtClean="0"/>
              <a:t>pendidikan</a:t>
            </a:r>
            <a:r>
              <a:rPr lang="en-US" sz="1200" dirty="0" smtClean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lembaga</a:t>
            </a:r>
            <a:r>
              <a:rPr lang="en-US" sz="1200" dirty="0" smtClean="0"/>
              <a:t> agama.</a:t>
            </a:r>
            <a:r>
              <a:rPr lang="id-ID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suatu</a:t>
            </a:r>
            <a:r>
              <a:rPr lang="en-US" sz="1200" dirty="0" smtClean="0"/>
              <a:t> </a:t>
            </a:r>
            <a:r>
              <a:rPr lang="en-US" sz="1200" dirty="0" err="1" smtClean="0"/>
              <a:t>sistem</a:t>
            </a:r>
            <a:r>
              <a:rPr lang="en-US" sz="1200" dirty="0" smtClean="0"/>
              <a:t> </a:t>
            </a:r>
            <a:r>
              <a:rPr lang="en-US" sz="1200" dirty="0" err="1" smtClean="0"/>
              <a:t>mempunyai</a:t>
            </a:r>
            <a:r>
              <a:rPr lang="en-US" sz="1200" dirty="0" smtClean="0"/>
              <a:t> </a:t>
            </a: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pembentukan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dikarenakan</a:t>
            </a:r>
            <a:r>
              <a:rPr lang="en-US" sz="1200" dirty="0" smtClean="0"/>
              <a:t> </a:t>
            </a:r>
            <a:r>
              <a:rPr lang="en-US" sz="1200" dirty="0" err="1" smtClean="0"/>
              <a:t>keduanya</a:t>
            </a:r>
            <a:r>
              <a:rPr lang="en-US" sz="1200" dirty="0" smtClean="0"/>
              <a:t> </a:t>
            </a:r>
            <a:r>
              <a:rPr lang="en-US" sz="1200" dirty="0" err="1" smtClean="0"/>
              <a:t>meletakkan</a:t>
            </a:r>
            <a:r>
              <a:rPr lang="en-US" sz="1200" dirty="0" smtClean="0"/>
              <a:t> </a:t>
            </a:r>
            <a:r>
              <a:rPr lang="en-US" sz="1200" dirty="0" err="1" smtClean="0"/>
              <a:t>dasar</a:t>
            </a:r>
            <a:r>
              <a:rPr lang="en-US" sz="1200" dirty="0" smtClean="0"/>
              <a:t> </a:t>
            </a:r>
            <a:r>
              <a:rPr lang="en-US" sz="1200" dirty="0" err="1" smtClean="0"/>
              <a:t>pengertian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konsep</a:t>
            </a:r>
            <a:r>
              <a:rPr lang="en-US" sz="1200" dirty="0" smtClean="0"/>
              <a:t> moral </a:t>
            </a:r>
            <a:r>
              <a:rPr lang="en-US" sz="1200" dirty="0" err="1" smtClean="0"/>
              <a:t>dalam</a:t>
            </a:r>
            <a:r>
              <a:rPr lang="en-US" sz="1200" dirty="0" smtClean="0"/>
              <a:t> </a:t>
            </a:r>
            <a:r>
              <a:rPr lang="en-US" sz="1200" dirty="0" err="1" smtClean="0"/>
              <a:t>arti</a:t>
            </a:r>
            <a:r>
              <a:rPr lang="en-US" sz="1200" dirty="0" smtClean="0"/>
              <a:t> </a:t>
            </a:r>
            <a:r>
              <a:rPr lang="en-US" sz="1200" dirty="0" err="1" smtClean="0"/>
              <a:t>individu</a:t>
            </a:r>
            <a:r>
              <a:rPr lang="en-US" sz="1200" dirty="0" smtClean="0"/>
              <a:t>.</a:t>
            </a:r>
            <a:endParaRPr lang="id-ID" sz="1200" dirty="0" smtClean="0"/>
          </a:p>
          <a:p>
            <a:pPr marL="514350" indent="-514350" algn="just">
              <a:spcBef>
                <a:spcPts val="0"/>
              </a:spcBef>
              <a:buClr>
                <a:srgbClr val="FF0000"/>
              </a:buClr>
              <a:buFont typeface="+mj-lt"/>
              <a:buAutoNum type="arabicParenR" startAt="4"/>
              <a:defRPr/>
            </a:pPr>
            <a:r>
              <a:rPr lang="en-US" sz="1200" dirty="0" err="1" smtClean="0"/>
              <a:t>Pengaruh</a:t>
            </a:r>
            <a:r>
              <a:rPr lang="en-US" sz="1200" dirty="0" smtClean="0"/>
              <a:t> </a:t>
            </a:r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  <a:r>
              <a:rPr lang="en-US" sz="1200" dirty="0" err="1" smtClean="0"/>
              <a:t>emosional</a:t>
            </a:r>
            <a:r>
              <a:rPr lang="en-US" sz="1200" dirty="0" smtClean="0"/>
              <a:t>.</a:t>
            </a:r>
            <a:r>
              <a:rPr lang="id-ID" sz="1200" dirty="0" smtClean="0"/>
              <a:t> </a:t>
            </a:r>
            <a:r>
              <a:rPr lang="en-US" sz="1200" dirty="0" err="1" smtClean="0"/>
              <a:t>Tidak</a:t>
            </a:r>
            <a:r>
              <a:rPr lang="en-US" sz="1200" dirty="0" smtClean="0"/>
              <a:t> </a:t>
            </a:r>
            <a:r>
              <a:rPr lang="en-US" sz="1200" dirty="0" err="1" smtClean="0"/>
              <a:t>semua</a:t>
            </a:r>
            <a:r>
              <a:rPr lang="en-US" sz="1200" dirty="0" smtClean="0"/>
              <a:t> </a:t>
            </a: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dipengaruhi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situasi</a:t>
            </a:r>
            <a:r>
              <a:rPr lang="en-US" sz="1200" dirty="0" smtClean="0"/>
              <a:t> </a:t>
            </a:r>
            <a:r>
              <a:rPr lang="en-US" sz="1200" dirty="0" err="1" smtClean="0"/>
              <a:t>lingkungan</a:t>
            </a:r>
            <a:r>
              <a:rPr lang="en-US" sz="1200" dirty="0" smtClean="0"/>
              <a:t> &amp; </a:t>
            </a:r>
            <a:r>
              <a:rPr lang="en-US" sz="1200" dirty="0" err="1" smtClean="0"/>
              <a:t>pengalaman</a:t>
            </a:r>
            <a:r>
              <a:rPr lang="en-US" sz="1200" dirty="0" smtClean="0"/>
              <a:t> </a:t>
            </a:r>
            <a:r>
              <a:rPr lang="en-US" sz="1200" dirty="0" err="1" smtClean="0"/>
              <a:t>pribadi</a:t>
            </a:r>
            <a:r>
              <a:rPr lang="en-US" sz="1200" dirty="0" smtClean="0"/>
              <a:t> </a:t>
            </a:r>
            <a:r>
              <a:rPr lang="en-US" sz="1200" dirty="0" err="1" smtClean="0"/>
              <a:t>seseorang</a:t>
            </a:r>
            <a:r>
              <a:rPr lang="en-US" sz="1200" dirty="0" smtClean="0"/>
              <a:t>, </a:t>
            </a:r>
            <a:r>
              <a:rPr lang="en-US" sz="1200" dirty="0" err="1" smtClean="0"/>
              <a:t>kadang-kadang</a:t>
            </a:r>
            <a:r>
              <a:rPr lang="en-US" sz="1200" dirty="0" smtClean="0"/>
              <a:t> </a:t>
            </a:r>
            <a:r>
              <a:rPr lang="en-US" sz="1200" dirty="0" err="1" smtClean="0"/>
              <a:t>sesuatu</a:t>
            </a:r>
            <a:r>
              <a:rPr lang="en-US" sz="1200" dirty="0" smtClean="0"/>
              <a:t> </a:t>
            </a: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sikap</a:t>
            </a:r>
            <a:r>
              <a:rPr lang="en-US" sz="1200" dirty="0" smtClean="0"/>
              <a:t> </a:t>
            </a:r>
            <a:r>
              <a:rPr lang="en-US" sz="1200" dirty="0" err="1" smtClean="0"/>
              <a:t>merupakan</a:t>
            </a:r>
            <a:r>
              <a:rPr lang="en-US" sz="1200" dirty="0" smtClean="0"/>
              <a:t> </a:t>
            </a:r>
            <a:r>
              <a:rPr lang="en-US" sz="1200" dirty="0" err="1" smtClean="0"/>
              <a:t>pernyataan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didasari</a:t>
            </a:r>
            <a:r>
              <a:rPr lang="en-US" sz="1200" dirty="0" smtClean="0"/>
              <a:t> </a:t>
            </a:r>
            <a:r>
              <a:rPr lang="en-US" sz="1200" dirty="0" err="1" smtClean="0"/>
              <a:t>oleh</a:t>
            </a:r>
            <a:r>
              <a:rPr lang="en-US" sz="1200" dirty="0" smtClean="0"/>
              <a:t> </a:t>
            </a:r>
            <a:r>
              <a:rPr lang="en-US" sz="1200" dirty="0" err="1" smtClean="0"/>
              <a:t>emosi</a:t>
            </a:r>
            <a:r>
              <a:rPr lang="en-US" sz="1200" dirty="0" smtClean="0"/>
              <a:t> </a:t>
            </a:r>
            <a:r>
              <a:rPr lang="en-US" sz="1200" dirty="0" err="1" smtClean="0"/>
              <a:t>yg</a:t>
            </a:r>
            <a:r>
              <a:rPr lang="en-US" sz="1200" dirty="0" smtClean="0"/>
              <a:t> </a:t>
            </a:r>
            <a:r>
              <a:rPr lang="en-US" sz="1200" dirty="0" err="1" smtClean="0"/>
              <a:t>berfungsi</a:t>
            </a:r>
            <a:r>
              <a:rPr lang="en-US" sz="1200" dirty="0" smtClean="0"/>
              <a:t> </a:t>
            </a:r>
            <a:r>
              <a:rPr lang="en-US" sz="1200" dirty="0" err="1" smtClean="0"/>
              <a:t>sebagai</a:t>
            </a:r>
            <a:r>
              <a:rPr lang="en-US" sz="1200" dirty="0" smtClean="0"/>
              <a:t> </a:t>
            </a:r>
            <a:r>
              <a:rPr lang="en-US" sz="1200" dirty="0" err="1" smtClean="0"/>
              <a:t>penyaluran</a:t>
            </a:r>
            <a:r>
              <a:rPr lang="en-US" sz="1200" dirty="0" smtClean="0"/>
              <a:t> </a:t>
            </a:r>
            <a:r>
              <a:rPr lang="en-US" sz="1200" dirty="0" err="1" smtClean="0"/>
              <a:t>frustasi</a:t>
            </a:r>
            <a:r>
              <a:rPr lang="en-US" sz="1200" dirty="0" smtClean="0"/>
              <a:t> </a:t>
            </a:r>
            <a:r>
              <a:rPr lang="en-US" sz="1200" dirty="0" err="1" smtClean="0"/>
              <a:t>atau</a:t>
            </a:r>
            <a:r>
              <a:rPr lang="en-US" sz="1200" dirty="0" smtClean="0"/>
              <a:t> </a:t>
            </a:r>
            <a:r>
              <a:rPr lang="en-US" sz="1200" dirty="0" err="1" smtClean="0"/>
              <a:t>pengalihan</a:t>
            </a:r>
            <a:r>
              <a:rPr lang="en-US" sz="1200" dirty="0" smtClean="0"/>
              <a:t> </a:t>
            </a:r>
            <a:r>
              <a:rPr lang="en-US" sz="1200" dirty="0" err="1" smtClean="0"/>
              <a:t>bentuk</a:t>
            </a:r>
            <a:r>
              <a:rPr lang="en-US" sz="1200" dirty="0" smtClean="0"/>
              <a:t> </a:t>
            </a:r>
            <a:r>
              <a:rPr lang="en-US" sz="1200" dirty="0" err="1" smtClean="0"/>
              <a:t>mekanisme</a:t>
            </a:r>
            <a:r>
              <a:rPr lang="en-US" sz="1200" dirty="0" smtClean="0"/>
              <a:t> </a:t>
            </a:r>
            <a:r>
              <a:rPr lang="en-US" sz="1200" dirty="0" err="1" smtClean="0"/>
              <a:t>pertahanan</a:t>
            </a:r>
            <a:r>
              <a:rPr lang="en-US" sz="1200" dirty="0" smtClean="0"/>
              <a:t> ego.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341-6085-4955-8DE1-C0605EC1FFD4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9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algn="just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Koginitif.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Berisi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berlaku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benar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bagi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Sekali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telah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terbentuk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maka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menjadi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dasar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diharapkan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273050" indent="-273050" algn="just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Afektif</a:t>
            </a: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Menyangkut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masalah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emosional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subyektif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thd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Misal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menyatakan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“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saya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menyukai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X”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tanpa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kognitif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kepercayaan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tentang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tersebut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 </a:t>
            </a:r>
          </a:p>
          <a:p>
            <a:pPr marL="273050" indent="-273050" algn="just" eaLnBrk="1" hangingPunct="1">
              <a:lnSpc>
                <a:spcPct val="170000"/>
              </a:lnSpc>
              <a:spcBef>
                <a:spcPct val="0"/>
              </a:spcBef>
              <a:buClr>
                <a:srgbClr val="0000CC"/>
              </a:buClr>
              <a:buFont typeface="Wingdings" pitchFamily="2" charset="2"/>
              <a:buChar char="v"/>
            </a:pP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Konatif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r>
              <a:rPr lang="id-ID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Respon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aktivitas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Seperti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keputusan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membeli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tidaknya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memperlihatkan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8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komponen</a:t>
            </a:r>
            <a:r>
              <a:rPr lang="en-US" sz="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behavioral.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61341-6085-4955-8DE1-C0605EC1FFD4}" type="slidenum">
              <a:rPr lang="id-ID" smtClean="0"/>
              <a:t>28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02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9256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6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1109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701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213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35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493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050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02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497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397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E2C1-B942-4161-91AE-AA3A963BE3E3}" type="datetimeFigureOut">
              <a:rPr lang="id-ID" smtClean="0"/>
              <a:t>04/04/2020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FB09F-21D9-436F-8B7D-A56E3B78347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588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hmaafwina@staff.uma.ac.id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5696" y="2497460"/>
            <a:ext cx="4032448" cy="1584176"/>
          </a:xfrm>
        </p:spPr>
        <p:txBody>
          <a:bodyPr>
            <a:normAutofit/>
          </a:bodyPr>
          <a:lstStyle/>
          <a:p>
            <a:r>
              <a:rPr lang="id-ID" sz="3600" b="1" dirty="0" smtClean="0">
                <a:solidFill>
                  <a:srgbClr val="007A37"/>
                </a:solidFill>
                <a:latin typeface="Comic Sans MS" pitchFamily="66" charset="0"/>
              </a:rPr>
              <a:t>Faktor Personal,</a:t>
            </a:r>
            <a:br>
              <a:rPr lang="id-ID" sz="3600" b="1" dirty="0" smtClean="0">
                <a:solidFill>
                  <a:srgbClr val="007A37"/>
                </a:solidFill>
                <a:latin typeface="Comic Sans MS" pitchFamily="66" charset="0"/>
              </a:rPr>
            </a:br>
            <a:r>
              <a:rPr lang="id-ID" sz="3600" b="1" dirty="0" smtClean="0">
                <a:solidFill>
                  <a:srgbClr val="007A37"/>
                </a:solidFill>
                <a:latin typeface="Comic Sans MS" pitchFamily="66" charset="0"/>
              </a:rPr>
              <a:t>Sikap &amp; Intensi</a:t>
            </a:r>
            <a:endParaRPr lang="id-ID" sz="36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3848" y="4153644"/>
            <a:ext cx="4176464" cy="1388008"/>
          </a:xfrm>
        </p:spPr>
        <p:txBody>
          <a:bodyPr>
            <a:normAutofit lnSpcReduction="10000"/>
          </a:bodyPr>
          <a:lstStyle/>
          <a:p>
            <a:pPr algn="r"/>
            <a:r>
              <a:rPr lang="id-ID" sz="1600" dirty="0" smtClean="0">
                <a:solidFill>
                  <a:srgbClr val="007A37"/>
                </a:solidFill>
                <a:latin typeface="Comic Sans MS" pitchFamily="66" charset="0"/>
              </a:rPr>
              <a:t>Rahma Afwina, S.Psi., M.Psi</a:t>
            </a:r>
          </a:p>
          <a:p>
            <a:pPr algn="r"/>
            <a:r>
              <a:rPr lang="id-ID" sz="1600" dirty="0" smtClean="0">
                <a:solidFill>
                  <a:srgbClr val="007A37"/>
                </a:solidFill>
                <a:latin typeface="Comic Sans MS" pitchFamily="66" charset="0"/>
                <a:hlinkClick r:id="rId3"/>
              </a:rPr>
              <a:t>rahmaafwina@staff.uma.ac.id</a:t>
            </a:r>
            <a:endParaRPr lang="id-ID" sz="1600" dirty="0" smtClean="0">
              <a:solidFill>
                <a:srgbClr val="007A37"/>
              </a:solidFill>
              <a:latin typeface="Comic Sans MS" pitchFamily="66" charset="0"/>
            </a:endParaRPr>
          </a:p>
          <a:p>
            <a:pPr algn="r"/>
            <a:r>
              <a:rPr lang="id-ID" sz="1600" dirty="0" smtClean="0">
                <a:solidFill>
                  <a:srgbClr val="007A37"/>
                </a:solidFill>
                <a:latin typeface="Comic Sans MS" pitchFamily="66" charset="0"/>
              </a:rPr>
              <a:t>Mata Kuliah: Psikologi Konsumen</a:t>
            </a:r>
          </a:p>
          <a:p>
            <a:pPr algn="r"/>
            <a:r>
              <a:rPr lang="id-ID" sz="1600" dirty="0" smtClean="0">
                <a:solidFill>
                  <a:srgbClr val="007A37"/>
                </a:solidFill>
                <a:latin typeface="Comic Sans MS" pitchFamily="66" charset="0"/>
              </a:rPr>
              <a:t>Pertemuan </a:t>
            </a:r>
            <a:r>
              <a:rPr lang="id-ID" sz="1600" dirty="0">
                <a:solidFill>
                  <a:srgbClr val="007A37"/>
                </a:solidFill>
                <a:latin typeface="Comic Sans MS" pitchFamily="66" charset="0"/>
              </a:rPr>
              <a:t>ke-5</a:t>
            </a:r>
          </a:p>
          <a:p>
            <a:pPr algn="r"/>
            <a:r>
              <a:rPr lang="id-ID" sz="1600" dirty="0">
                <a:solidFill>
                  <a:srgbClr val="007A37"/>
                </a:solidFill>
                <a:latin typeface="Comic Sans MS" pitchFamily="66" charset="0"/>
              </a:rPr>
              <a:t>3 April 2020</a:t>
            </a:r>
          </a:p>
          <a:p>
            <a:pPr algn="r"/>
            <a:endParaRPr lang="id-ID" sz="1600" dirty="0">
              <a:solidFill>
                <a:srgbClr val="007A3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5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29308"/>
            <a:ext cx="5987008" cy="540403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r"/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alasan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meminta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pendapat</a:t>
            </a:r>
            <a:endParaRPr lang="id-ID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921396"/>
            <a:ext cx="5544616" cy="3614112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memiliki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cukup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mengambil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keputusan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bersifat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rumit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sulit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dievaluasi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kriteria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obyektif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memiliki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kemampuan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mengevaluasi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jasa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Sumber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lain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dianggap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memiliki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kredibilitas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rendah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Orang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berpengaruh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mudah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dihubungi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daripada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sumber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lainnya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sehingga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bisa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menghemat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waktu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berkonsultasi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Adanya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hubungan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kuat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antara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influencer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buClr>
                <a:srgbClr val="D60093"/>
              </a:buClr>
              <a:buBlip>
                <a:blip r:embed="rId3"/>
              </a:buBlip>
              <a:defRPr/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tersebut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membutuhkan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persetujuan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30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INA\NGAJAR\UMA\TEMPLATE PPT\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"/>
            <a:ext cx="9144000" cy="5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427984" y="80524"/>
            <a:ext cx="2837241" cy="13211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mempelajari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kecenderungan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memberikan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tanggapan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pada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baik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disenangi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maupun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disenangi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secara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konsisten</a:t>
            </a:r>
            <a:r>
              <a:rPr lang="id-ID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Gordon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Hartono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Sastrowijoyo</a:t>
            </a:r>
            <a:r>
              <a:rPr lang="id-ID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2005).</a:t>
            </a:r>
            <a:endParaRPr lang="id-ID" sz="12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27784" y="80523"/>
            <a:ext cx="1672296" cy="1321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id-ID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1. </a:t>
            </a:r>
            <a:r>
              <a:rPr lang="en-US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Cara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kita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berfikir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merasakan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bertindak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id-ID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Hawkins</a:t>
            </a:r>
            <a:r>
              <a:rPr lang="id-ID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1980)</a:t>
            </a:r>
            <a:endParaRPr lang="en-US" sz="115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95536" y="110656"/>
            <a:ext cx="1582350" cy="1521503"/>
          </a:xfrm>
          <a:prstGeom prst="flowChartConnector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S</a:t>
            </a:r>
            <a:r>
              <a:rPr lang="id-ID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Calibri" pitchFamily="34" charset="0"/>
              </a:rPr>
              <a:t>ikap</a:t>
            </a:r>
            <a:endParaRPr lang="id-ID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627784" y="1561356"/>
            <a:ext cx="2376263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3. </a:t>
            </a:r>
            <a:r>
              <a:rPr lang="en-US" sz="115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1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konteks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didefinisikan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kecenderungan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yg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dipelajari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berperilaku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cara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menyenangkan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menyenangkan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1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11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15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48064" y="1561357"/>
            <a:ext cx="2117161" cy="172819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0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4. </a:t>
            </a:r>
            <a:r>
              <a:rPr lang="en-US" sz="105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05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individual (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perorangan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maupun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rumah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tangga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yang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membeli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mengkonsumsi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barang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jasa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kepentingan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pribadi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maupun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keluarganya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05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maksud</a:t>
            </a:r>
            <a:r>
              <a:rPr lang="en-US" sz="105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lain.</a:t>
            </a:r>
            <a:endParaRPr lang="id-ID" sz="105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46604" y="3424229"/>
            <a:ext cx="1418620" cy="19535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id-ID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6.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pelaksanaan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riset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yang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dijadikan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target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hanya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27784" y="3424229"/>
            <a:ext cx="3096344" cy="19535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5.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Obyek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konsep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berhubungan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konsumsi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pemasaran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khusus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seperti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golongan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merk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jasa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kepemilikan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penggunaan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sebab-sebab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isu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orang,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iklan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situs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internet,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harga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, medium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pedagang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ritel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2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80312" y="80523"/>
            <a:ext cx="1456272" cy="52972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id-ID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7. </a:t>
            </a:r>
            <a:r>
              <a:rPr lang="en-US" sz="12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Contoh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riset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merk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elektronik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peluncuran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15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3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1835696" y="2353444"/>
            <a:ext cx="4824536" cy="2952328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>
                <a:solidFill>
                  <a:srgbClr val="007A37"/>
                </a:solidFill>
                <a:latin typeface="Comic Sans MS" pitchFamily="66" charset="0"/>
              </a:rPr>
              <a:t>Sikap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mewakili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apa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disukai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maupun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disukai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oleh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seorang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mendorong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melakukan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pemilihan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Sehingga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terkadang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diukur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bentuk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preferensi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pilihan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Preferensi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itu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sendiri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dikatakan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sebuah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objek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relasinya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objek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lain.</a:t>
            </a:r>
            <a:endParaRPr lang="id-ID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3635896" y="1093304"/>
            <a:ext cx="1224136" cy="792088"/>
          </a:xfrm>
          <a:prstGeom prst="rightArrow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779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"/>
            <a:ext cx="9144000" cy="5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WINA\NGAJAR\UMA\TEKNIK &amp; INTERVENSI TRAINING\GAMBAR TRAINING\fasilitat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9" r="18852"/>
          <a:stretch/>
        </p:blipFill>
        <p:spPr bwMode="auto">
          <a:xfrm>
            <a:off x="3347864" y="553244"/>
            <a:ext cx="2581420" cy="38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15953" y="769268"/>
            <a:ext cx="28962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Mengacu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pd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bagaimana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seseorang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mengekspresikan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nilai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sentral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mereka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kepada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orang lain.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Rounded Rectangular Callout 37"/>
          <p:cNvSpPr/>
          <p:nvPr/>
        </p:nvSpPr>
        <p:spPr>
          <a:xfrm flipH="1">
            <a:off x="6115952" y="267347"/>
            <a:ext cx="1984440" cy="508738"/>
          </a:xfrm>
          <a:prstGeom prst="wedgeRoundRectCallout">
            <a:avLst>
              <a:gd name="adj1" fmla="val 59780"/>
              <a:gd name="adj2" fmla="val 43660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Nilai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ekspresi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fungsi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identitas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66490" y="1802968"/>
            <a:ext cx="2789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Sikap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digunakan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sebagai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standar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membantu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seseorang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memahami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dunia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mereka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Rounded Rectangular Callout 38"/>
          <p:cNvSpPr/>
          <p:nvPr/>
        </p:nvSpPr>
        <p:spPr>
          <a:xfrm flipH="1">
            <a:off x="6166488" y="1417340"/>
            <a:ext cx="1326993" cy="385628"/>
          </a:xfrm>
          <a:prstGeom prst="wedgeRoundRectCallout">
            <a:avLst>
              <a:gd name="adj1" fmla="val 64398"/>
              <a:gd name="adj2" fmla="val -282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Pengetahuan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0" name="Rounded Rectangular Callout 39"/>
          <p:cNvSpPr/>
          <p:nvPr/>
        </p:nvSpPr>
        <p:spPr>
          <a:xfrm flipH="1">
            <a:off x="6166486" y="2491837"/>
            <a:ext cx="1933906" cy="385628"/>
          </a:xfrm>
          <a:prstGeom prst="wedgeRoundRectCallout">
            <a:avLst>
              <a:gd name="adj1" fmla="val 58394"/>
              <a:gd name="adj2" fmla="val -282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Pertahanan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harga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diri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66490" y="2869694"/>
            <a:ext cx="26539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mekanisme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pembelaan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orang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fanatik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mau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mengakui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kegelisahan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mereka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paling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mendasar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 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1" name="Rounded Rectangular Callout 40"/>
          <p:cNvSpPr/>
          <p:nvPr/>
        </p:nvSpPr>
        <p:spPr>
          <a:xfrm flipH="1">
            <a:off x="6115952" y="3649588"/>
            <a:ext cx="1552392" cy="385628"/>
          </a:xfrm>
          <a:prstGeom prst="wedgeRoundRectCallout">
            <a:avLst>
              <a:gd name="adj1" fmla="val 58394"/>
              <a:gd name="adj2" fmla="val -2823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Pembelaan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Ego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66490" y="4047410"/>
            <a:ext cx="27653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Fungsi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sikap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sebagai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pembela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ego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adalah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melindungi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orang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kebenaran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mendasar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tentang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sendiri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atau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kenyataan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kekejaman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dunia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luar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3563888" y="4624879"/>
            <a:ext cx="1728192" cy="433602"/>
          </a:xfrm>
          <a:prstGeom prst="wedgeRoundRectCallout">
            <a:avLst>
              <a:gd name="adj1" fmla="val -22395"/>
              <a:gd name="adj2" fmla="val -7392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Utilitarian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13432" y="51145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Mengacu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pd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ide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bhw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orang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mengekspresikan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perasaan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memaksimalkan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hukuman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mereka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terima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orang lain.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1614238" y="3358429"/>
            <a:ext cx="1443095" cy="433602"/>
          </a:xfrm>
          <a:prstGeom prst="wedgeRoundRectCallout">
            <a:avLst>
              <a:gd name="adj1" fmla="val 66495"/>
              <a:gd name="adj2" fmla="val -3175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Pengetahuan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Rounded Rectangular Callout 43"/>
          <p:cNvSpPr/>
          <p:nvPr/>
        </p:nvSpPr>
        <p:spPr>
          <a:xfrm>
            <a:off x="1586887" y="2209428"/>
            <a:ext cx="1539958" cy="348623"/>
          </a:xfrm>
          <a:prstGeom prst="wedgeRoundRectCallout">
            <a:avLst>
              <a:gd name="adj1" fmla="val 60146"/>
              <a:gd name="adj2" fmla="val 2167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Ekspresi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Nilai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5" name="Rounded Rectangular Callout 44"/>
          <p:cNvSpPr/>
          <p:nvPr/>
        </p:nvSpPr>
        <p:spPr>
          <a:xfrm>
            <a:off x="1586886" y="1201316"/>
            <a:ext cx="1613410" cy="360817"/>
          </a:xfrm>
          <a:prstGeom prst="wedgeRoundRectCallout">
            <a:avLst>
              <a:gd name="adj1" fmla="val 55612"/>
              <a:gd name="adj2" fmla="val -2107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Pertahanan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diri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6" name="Rounded Rectangular Callout 45"/>
          <p:cNvSpPr/>
          <p:nvPr/>
        </p:nvSpPr>
        <p:spPr>
          <a:xfrm>
            <a:off x="1614238" y="150918"/>
            <a:ext cx="1589610" cy="433602"/>
          </a:xfrm>
          <a:prstGeom prst="wedgeRoundRectCallout">
            <a:avLst>
              <a:gd name="adj1" fmla="val 62302"/>
              <a:gd name="adj2" fmla="val 38543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Penyesuaian</a:t>
            </a:r>
            <a:endParaRPr lang="id-ID" sz="12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-36512" y="575310"/>
            <a:ext cx="29537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Fungsi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mengarahkan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menuju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obyek</a:t>
            </a:r>
            <a:r>
              <a:rPr lang="id-ID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menyenangkan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atau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menjauhi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obyek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menyenangkan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0" y="1561356"/>
            <a:ext cx="298782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Sikap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dibentuk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melindungi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ego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atau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citra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thd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ancaman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serta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membantu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memenuhi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suatu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fungsi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mempertahankan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-36513" y="2591534"/>
            <a:ext cx="32368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Sikap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ini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mengekspresikan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nilai-nilai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tertentu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dalam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suatu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usaha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untuk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menerjemahkan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nilai-nilai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tersebut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dlm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sesuatu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lebih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nyata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lebih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mudah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mudah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ditampakkan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id-ID" sz="1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4628" y="3795926"/>
            <a:ext cx="31792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membutuhkan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suatu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dunia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mempunyai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susunan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teratur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rapi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oleh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karena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itu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mereka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mencari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konsistensi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stabilitas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,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definisi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dan</a:t>
            </a:r>
            <a:r>
              <a:rPr lang="id-ID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pemahaman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dari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suatu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kebutuhan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yg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selanjutnya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berkembanglah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sikap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ke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arah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pencarian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en-US" sz="1000" b="1" dirty="0" err="1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pengetahuan</a:t>
            </a: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64288" y="4873724"/>
            <a:ext cx="1656183" cy="5240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Fungsi Sikap</a:t>
            </a:r>
            <a:endParaRPr lang="id-ID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35741507"/>
              </p:ext>
            </p:extLst>
          </p:nvPr>
        </p:nvGraphicFramePr>
        <p:xfrm>
          <a:off x="1619672" y="1705372"/>
          <a:ext cx="554461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11158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7020272" y="193204"/>
            <a:ext cx="1944216" cy="720080"/>
          </a:xfrm>
          <a:prstGeom prst="wedgeRoundRectCallout">
            <a:avLst/>
          </a:prstGeom>
          <a:solidFill>
            <a:srgbClr val="00B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omic Sans MS" pitchFamily="66" charset="0"/>
              </a:rPr>
              <a:t>Ciri-ciri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sikap</a:t>
            </a:r>
            <a:endParaRPr lang="id-ID" b="1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15616" y="4983884"/>
            <a:ext cx="4968552" cy="537912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selalu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menggambarkan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hubungan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subyek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dengan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objek</a:t>
            </a:r>
            <a:endParaRPr lang="id-ID" sz="1400" b="1" dirty="0"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00064" y="4297660"/>
            <a:ext cx="4968552" cy="576064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tidak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dibawa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sejak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lahir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tetapi</a:t>
            </a:r>
            <a:r>
              <a:rPr lang="en-US" sz="1400" b="1" dirty="0">
                <a:latin typeface="Comic Sans MS" pitchFamily="66" charset="0"/>
              </a:rPr>
              <a:t> “</a:t>
            </a:r>
            <a:r>
              <a:rPr lang="en-US" sz="1400" b="1" dirty="0" err="1">
                <a:latin typeface="Comic Sans MS" pitchFamily="66" charset="0"/>
              </a:rPr>
              <a:t>dipelajari</a:t>
            </a:r>
            <a:r>
              <a:rPr lang="en-US" sz="1400" b="1" dirty="0">
                <a:latin typeface="Comic Sans MS" pitchFamily="66" charset="0"/>
              </a:rPr>
              <a:t>” </a:t>
            </a:r>
            <a:r>
              <a:rPr lang="en-US" sz="1400" b="1" dirty="0" err="1">
                <a:latin typeface="Comic Sans MS" pitchFamily="66" charset="0"/>
              </a:rPr>
              <a:t>berdasarkan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pengalaman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latihan</a:t>
            </a:r>
            <a:endParaRPr lang="id-ID" sz="1400" b="1" dirty="0"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39752" y="3577580"/>
            <a:ext cx="4968552" cy="576064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latin typeface="Comic Sans MS" pitchFamily="66" charset="0"/>
              </a:rPr>
              <a:t>Karena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dapat</a:t>
            </a:r>
            <a:r>
              <a:rPr lang="en-US" sz="1400" b="1" dirty="0">
                <a:latin typeface="Comic Sans MS" pitchFamily="66" charset="0"/>
              </a:rPr>
              <a:t> “</a:t>
            </a:r>
            <a:r>
              <a:rPr lang="en-US" sz="1400" b="1" dirty="0" err="1">
                <a:latin typeface="Comic Sans MS" pitchFamily="66" charset="0"/>
              </a:rPr>
              <a:t>dipelajari</a:t>
            </a:r>
            <a:r>
              <a:rPr lang="en-US" sz="1400" b="1" dirty="0">
                <a:latin typeface="Comic Sans MS" pitchFamily="66" charset="0"/>
              </a:rPr>
              <a:t>” </a:t>
            </a:r>
            <a:r>
              <a:rPr lang="en-US" sz="1400" b="1" dirty="0" err="1">
                <a:latin typeface="Comic Sans MS" pitchFamily="66" charset="0"/>
              </a:rPr>
              <a:t>maka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dapat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diubah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meskipun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sulit</a:t>
            </a:r>
            <a:endParaRPr lang="id-ID" sz="14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29152" y="2857500"/>
            <a:ext cx="4968552" cy="576064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tidak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menghilang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walau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kebutuhan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sudah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terpenuhi</a:t>
            </a:r>
            <a:endParaRPr lang="id-ID" sz="14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1880" y="2065412"/>
            <a:ext cx="4968552" cy="648072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>
                <a:latin typeface="Comic Sans MS" pitchFamily="66" charset="0"/>
              </a:rPr>
              <a:t>Sikap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tidak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hanya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satu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macam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saja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melainkan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sangat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beragam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sesuai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dengan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objek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yg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menjadi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pusat</a:t>
            </a:r>
            <a:r>
              <a:rPr lang="en-US" sz="1400" b="1" dirty="0">
                <a:latin typeface="Comic Sans MS" pitchFamily="66" charset="0"/>
              </a:rPr>
              <a:t> </a:t>
            </a:r>
            <a:r>
              <a:rPr lang="en-US" sz="1400" b="1" dirty="0" err="1">
                <a:latin typeface="Comic Sans MS" pitchFamily="66" charset="0"/>
              </a:rPr>
              <a:t>perhatiannya</a:t>
            </a:r>
            <a:endParaRPr lang="id-ID" sz="14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39952" y="1345332"/>
            <a:ext cx="4968552" cy="576064"/>
          </a:xfrm>
          <a:prstGeom prst="roundRect">
            <a:avLst/>
          </a:prstGeom>
          <a:solidFill>
            <a:srgbClr val="00B082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400" b="1" dirty="0" err="1" smtClean="0">
                <a:latin typeface="Comic Sans MS" pitchFamily="66" charset="0"/>
              </a:rPr>
              <a:t>Dalam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sikap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tersangkut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faktor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motivasi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dan</a:t>
            </a:r>
            <a:r>
              <a:rPr lang="en-US" sz="1400" b="1" dirty="0" smtClean="0">
                <a:latin typeface="Comic Sans MS" pitchFamily="66" charset="0"/>
              </a:rPr>
              <a:t> </a:t>
            </a:r>
            <a:r>
              <a:rPr lang="en-US" sz="1400" b="1" dirty="0" err="1" smtClean="0">
                <a:latin typeface="Comic Sans MS" pitchFamily="66" charset="0"/>
              </a:rPr>
              <a:t>perasaan</a:t>
            </a:r>
            <a:endParaRPr lang="id-ID" sz="14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26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" y="-7644"/>
            <a:ext cx="9128736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139952" y="193204"/>
            <a:ext cx="4824536" cy="720080"/>
          </a:xfrm>
          <a:prstGeom prst="wedgeRoundRectCallout">
            <a:avLst/>
          </a:prstGeom>
          <a:solidFill>
            <a:srgbClr val="00B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>
                <a:latin typeface="Comic Sans MS" pitchFamily="66" charset="0"/>
              </a:rPr>
              <a:t>Penggunaan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Multiatribute</a:t>
            </a:r>
            <a:r>
              <a:rPr lang="en-US" b="1" dirty="0">
                <a:latin typeface="Comic Sans MS" pitchFamily="66" charset="0"/>
              </a:rPr>
              <a:t> Attitude Model </a:t>
            </a:r>
            <a:r>
              <a:rPr lang="en-US" b="1" dirty="0" err="1">
                <a:latin typeface="Comic Sans MS" pitchFamily="66" charset="0"/>
              </a:rPr>
              <a:t>untuk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memahami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Sikap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konsumen</a:t>
            </a:r>
            <a:endParaRPr lang="id-ID" b="1" dirty="0">
              <a:latin typeface="Comic Sans MS" pitchFamily="66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99244688"/>
              </p:ext>
            </p:extLst>
          </p:nvPr>
        </p:nvGraphicFramePr>
        <p:xfrm>
          <a:off x="1259632" y="1417340"/>
          <a:ext cx="633670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5652120" y="1655430"/>
            <a:ext cx="24482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Digunakan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khususnya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menilai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sikap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konsumen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terhadap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satu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kategori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produk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atau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merk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spesifik</a:t>
            </a:r>
            <a:endParaRPr lang="id-ID" sz="10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441676"/>
            <a:ext cx="2736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err="1" smtClean="0">
                <a:solidFill>
                  <a:srgbClr val="007A37"/>
                </a:solidFill>
                <a:latin typeface="Comic Sans MS" pitchFamily="66" charset="0"/>
              </a:rPr>
              <a:t>Pengukuran</a:t>
            </a:r>
            <a:r>
              <a:rPr lang="en-US" sz="1000" b="1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sikap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yg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tepat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seharusnya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didasarkan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pada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tindakan</a:t>
            </a:r>
            <a:r>
              <a:rPr lang="id-ID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pembelian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atau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penggunaan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merk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produk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bukan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pada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merk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itu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sendiri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.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Tindakan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pembelian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dan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mengkonsumsi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produk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pada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akhirnya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akan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menentukan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tingkat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kepuasan</a:t>
            </a:r>
            <a:endParaRPr lang="id-ID" sz="10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7624" y="3157726"/>
            <a:ext cx="2101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Digunakan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untuk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menilai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tanggapan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konsumen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melalui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tingkah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laku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daripada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sikap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terhadap</a:t>
            </a:r>
            <a:r>
              <a:rPr lang="en-US" sz="1000" b="1" dirty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000" b="1" dirty="0" err="1">
                <a:solidFill>
                  <a:srgbClr val="007A37"/>
                </a:solidFill>
                <a:latin typeface="Comic Sans MS" pitchFamily="66" charset="0"/>
              </a:rPr>
              <a:t>objek</a:t>
            </a:r>
            <a:endParaRPr lang="id-ID" sz="1000" b="1" dirty="0">
              <a:solidFill>
                <a:srgbClr val="007A37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9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74044421"/>
              </p:ext>
            </p:extLst>
          </p:nvPr>
        </p:nvGraphicFramePr>
        <p:xfrm>
          <a:off x="2940496" y="0"/>
          <a:ext cx="6096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2763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1475656" y="2353444"/>
            <a:ext cx="5050904" cy="2790676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Keputusan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pembelian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konsumen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untuk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membeli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atau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tidak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membeli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merupakan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respon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perilaku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atas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stimulan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yang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diterima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konsumen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Model yang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mendasarkan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pada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arus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proses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perilaku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konsumen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ini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sering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dikenal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dengan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model 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rangsangan-tanggapan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(stimulus-</a:t>
            </a:r>
            <a:r>
              <a:rPr lang="en-US" sz="1800" dirty="0" err="1" smtClean="0">
                <a:solidFill>
                  <a:srgbClr val="007A37"/>
                </a:solidFill>
                <a:latin typeface="Comic Sans MS" pitchFamily="66" charset="0"/>
              </a:rPr>
              <a:t>respons</a:t>
            </a:r>
            <a:r>
              <a:rPr lang="en-US" sz="1800" dirty="0" smtClean="0">
                <a:solidFill>
                  <a:srgbClr val="007A37"/>
                </a:solidFill>
                <a:latin typeface="Comic Sans MS" pitchFamily="66" charset="0"/>
              </a:rPr>
              <a:t> model).</a:t>
            </a:r>
          </a:p>
        </p:txBody>
      </p:sp>
    </p:spTree>
    <p:extLst>
      <p:ext uri="{BB962C8B-B14F-4D97-AF65-F5344CB8AC3E}">
        <p14:creationId xmlns:p14="http://schemas.microsoft.com/office/powerpoint/2010/main" val="1830116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25252"/>
            <a:ext cx="7992888" cy="4104456"/>
          </a:xfrm>
        </p:spPr>
        <p:txBody>
          <a:bodyPr rtlCol="0">
            <a:no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  <a:defRPr/>
            </a:pP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Stimulan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merupakan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masukan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proses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perilaku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di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bedakan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atas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rangsangan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pemasaran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pemasar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rangsangan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lingkungan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konsumen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itu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sendiri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  <a:defRPr/>
            </a:pP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Sedangkan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proses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pengambilan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keputusan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dipengaruhi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oleh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faktor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personal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maupun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sosial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konsumen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  <a:defRPr/>
            </a:pP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Respon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perilaku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konsumen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dijadikan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faktor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yang 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membentuk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keputusan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pembelian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pembelian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selanjutnya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)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atau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tidak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melakukan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pembelian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menolak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produk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1800" b="1" dirty="0" err="1" smtClean="0">
                <a:solidFill>
                  <a:schemeClr val="bg1"/>
                </a:solidFill>
                <a:latin typeface="Comic Sans MS" pitchFamily="66" charset="0"/>
              </a:rPr>
              <a:t>ditawarkan</a:t>
            </a:r>
            <a:r>
              <a:rPr lang="en-US" sz="1800" b="1" dirty="0" smtClean="0">
                <a:solidFill>
                  <a:schemeClr val="bg1"/>
                </a:solidFill>
                <a:latin typeface="Comic Sans MS" pitchFamily="66" charset="0"/>
              </a:rPr>
              <a:t>).</a:t>
            </a:r>
            <a:endParaRPr lang="id-ID" sz="1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  <a:defRPr/>
            </a:pP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Rangsangan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pemasaran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dari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pemasar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dapat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mempengaruhi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sikap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dan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perilaku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konsumen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yaitu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seluruh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kegiatan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pemasaran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meliputi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bujukan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hingga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komunikasi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mengenai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produk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tertentu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1800" b="1" dirty="0" err="1">
                <a:solidFill>
                  <a:schemeClr val="bg1"/>
                </a:solidFill>
                <a:latin typeface="Comic Sans MS" pitchFamily="66" charset="0"/>
              </a:rPr>
              <a:t>ditawarkan</a:t>
            </a:r>
            <a:r>
              <a:rPr lang="en-US" sz="1800" b="1" dirty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7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457771" y="1201316"/>
            <a:ext cx="3384376" cy="11521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pribadi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kerap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memainkan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peranan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penting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pengambilan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keputusan</a:t>
            </a:r>
            <a:r>
              <a:rPr lang="id-ID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633094" y="3964811"/>
            <a:ext cx="282733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842147" y="4493527"/>
            <a:ext cx="282733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Komunikasi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lisan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ight Arrow 2"/>
          <p:cNvSpPr/>
          <p:nvPr/>
        </p:nvSpPr>
        <p:spPr>
          <a:xfrm rot="2438468">
            <a:off x="4182959" y="2838348"/>
            <a:ext cx="1782316" cy="79208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Diekspresikan</a:t>
            </a:r>
            <a:endParaRPr lang="id-ID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8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"/>
            <a:ext cx="9144000" cy="5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424" y="481236"/>
            <a:ext cx="6419056" cy="4752528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</a:pP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Para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pemasar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melakukan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kegiatan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dijadikan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teknik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modifikasi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</a:pP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Berbagai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teknik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modifikasi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mempengaruhi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sikap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adalah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melalui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pemasaran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meliputi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harga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promosi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7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</a:pP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Faktor-faktor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stimulan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pemasaran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meliputi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perbaikan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kualitas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modifikasi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model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baru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tampilan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menarik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merupakan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contoh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7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</a:pP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Faktor-faktor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stimulan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harga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meliputi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pemberian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harga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murah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pemberian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diskon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pemberian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kredit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id-ID" sz="17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FF0066"/>
              </a:buClr>
              <a:buBlip>
                <a:blip r:embed="rId3"/>
              </a:buBlip>
            </a:pPr>
            <a:r>
              <a:rPr lang="en-US" sz="17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Faktor-faktor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stimulan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promosi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meliputi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iklan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semenarik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mungkin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promosi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melalui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publisitas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di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berbagai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media, </a:t>
            </a:r>
            <a:r>
              <a:rPr lang="en-US" sz="17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pengadaan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7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sales promotion </a:t>
            </a:r>
            <a:r>
              <a:rPr lang="en-US" sz="1700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girl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7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A\NGAJAR\UMA\TEMPLATE PPT\Cherryblosso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741798"/>
              </p:ext>
            </p:extLst>
          </p:nvPr>
        </p:nvGraphicFramePr>
        <p:xfrm>
          <a:off x="28658" y="165720"/>
          <a:ext cx="9007837" cy="535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2854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"/>
            <a:ext cx="9144000" cy="5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342904"/>
              </p:ext>
            </p:extLst>
          </p:nvPr>
        </p:nvGraphicFramePr>
        <p:xfrm>
          <a:off x="28658" y="165720"/>
          <a:ext cx="9007837" cy="535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7819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INA\NGAJAR\UMA\TEMPLATE PPT\Cherryblosso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</a:rPr>
              <a:t>Aspek </a:t>
            </a:r>
            <a:r>
              <a:rPr lang="id-ID" sz="2800" b="1" dirty="0">
                <a:solidFill>
                  <a:srgbClr val="C00000"/>
                </a:solidFill>
                <a:latin typeface="Comic Sans MS" pitchFamily="66" charset="0"/>
              </a:rPr>
              <a:t>Intensi Membeli </a:t>
            </a:r>
            <a:r>
              <a:rPr lang="id-ID" sz="2000" b="1" dirty="0" smtClean="0">
                <a:solidFill>
                  <a:srgbClr val="C00000"/>
                </a:solidFill>
                <a:latin typeface="Comic Sans MS" pitchFamily="66" charset="0"/>
              </a:rPr>
              <a:t>(Ajzen, 2005)</a:t>
            </a:r>
            <a:endParaRPr lang="id-ID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6059016" cy="3771636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id-ID" sz="1800" b="1" dirty="0">
                <a:solidFill>
                  <a:srgbClr val="C00000"/>
                </a:solidFill>
                <a:latin typeface="Comic Sans MS" pitchFamily="66" charset="0"/>
              </a:rPr>
              <a:t>Sikap konsumen terhadap perilaku membeli 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id-ID" sz="1800" b="1" i="1" dirty="0" smtClean="0">
                <a:solidFill>
                  <a:srgbClr val="C00000"/>
                </a:solidFill>
                <a:latin typeface="Comic Sans MS" pitchFamily="66" charset="0"/>
              </a:rPr>
              <a:t>Attitude </a:t>
            </a:r>
            <a:r>
              <a:rPr lang="id-ID" sz="1800" b="1" i="1" dirty="0">
                <a:solidFill>
                  <a:srgbClr val="C00000"/>
                </a:solidFill>
                <a:latin typeface="Comic Sans MS" pitchFamily="66" charset="0"/>
              </a:rPr>
              <a:t>toward </a:t>
            </a:r>
            <a:r>
              <a:rPr lang="id-ID" sz="1800" b="1" i="1" dirty="0" smtClean="0">
                <a:solidFill>
                  <a:srgbClr val="C00000"/>
                </a:solidFill>
                <a:latin typeface="Comic Sans MS" pitchFamily="66" charset="0"/>
              </a:rPr>
              <a:t>buying behavior</a:t>
            </a:r>
            <a:r>
              <a:rPr lang="id-ID" sz="1800" b="1" dirty="0">
                <a:solidFill>
                  <a:srgbClr val="C00000"/>
                </a:solidFill>
                <a:latin typeface="Comic Sans MS" pitchFamily="66" charset="0"/>
              </a:rPr>
              <a:t>) 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Evaluasi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seseorang tentang suatu benda berasal dari keyakinan orang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tersebut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tentang benda itu.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Apabila individu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yakin perilaku membeli yang dilakukan akan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menghasilkan </a:t>
            </a:r>
            <a:r>
              <a:rPr lang="id-ID" sz="1800" i="1" dirty="0" smtClean="0">
                <a:solidFill>
                  <a:srgbClr val="C00000"/>
                </a:solidFill>
                <a:latin typeface="Comic Sans MS" pitchFamily="66" charset="0"/>
              </a:rPr>
              <a:t>outcome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yang positif, maka individu tersebut memiliki sikap yang positif terhadap perilaku membeli, begitupun sebaliknya saat individu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yakin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perilaku membeli yang dilakukan akan menghasilkan </a:t>
            </a:r>
            <a:r>
              <a:rPr lang="id-ID" sz="1800" i="1" dirty="0">
                <a:solidFill>
                  <a:srgbClr val="C00000"/>
                </a:solidFill>
                <a:latin typeface="Comic Sans MS" pitchFamily="66" charset="0"/>
              </a:rPr>
              <a:t>outcome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yang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negatif, maka individu tersebut memiliki sikap yang negatif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terhadap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perilaku membeli. </a:t>
            </a:r>
          </a:p>
        </p:txBody>
      </p:sp>
    </p:spTree>
    <p:extLst>
      <p:ext uri="{BB962C8B-B14F-4D97-AF65-F5344CB8AC3E}">
        <p14:creationId xmlns:p14="http://schemas.microsoft.com/office/powerpoint/2010/main" val="2263745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918051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48" y="228865"/>
            <a:ext cx="6203032" cy="952500"/>
          </a:xfrm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 </a:t>
            </a:r>
            <a:r>
              <a:rPr lang="id-ID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Intensi Membeli </a:t>
            </a: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(Ajzen, 2005)</a:t>
            </a:r>
            <a:endParaRPr lang="id-ID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43808" y="1129308"/>
            <a:ext cx="5472608" cy="3771636"/>
          </a:xfrm>
        </p:spPr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id-ID" sz="1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 subjektif terhadap perilaku membeli 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id-ID" sz="18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Subjective </a:t>
            </a:r>
            <a:r>
              <a:rPr lang="id-ID" sz="18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 toward </a:t>
            </a:r>
            <a:r>
              <a:rPr lang="id-ID" sz="18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buying </a:t>
            </a:r>
            <a:r>
              <a:rPr lang="id-ID" sz="1800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behavior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  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 subjektif diasumsikan sebagai fungsi dari keyakinan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bahwa individu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tertentu dari kelompok menyetujui atau menolak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 melakukan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 perilaku, atau bahwa referent sosial sendiri terlibat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tidak terlibat di dalamnya. Aspek ini berkenaan dengan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harapan harapan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yang berasal dari referent atau orang dan kelompok yang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berpengaruh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bagi individu (significant others) seperti orang tua,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pasangan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teman dekat, rekan kerja atau lainnya, tergantung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pada perilaku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yang terlibat.</a:t>
            </a:r>
          </a:p>
        </p:txBody>
      </p:sp>
    </p:spTree>
    <p:extLst>
      <p:ext uri="{BB962C8B-B14F-4D97-AF65-F5344CB8AC3E}">
        <p14:creationId xmlns:p14="http://schemas.microsoft.com/office/powerpoint/2010/main" val="25368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INA\NGAJAR\UMA\TEMPLATE PPT\Cherryblosso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d-ID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</a:rPr>
              <a:t>Aspek </a:t>
            </a:r>
            <a:r>
              <a:rPr lang="id-ID" sz="2800" b="1" dirty="0">
                <a:solidFill>
                  <a:srgbClr val="C00000"/>
                </a:solidFill>
                <a:latin typeface="Comic Sans MS" pitchFamily="66" charset="0"/>
              </a:rPr>
              <a:t>Intensi Membeli </a:t>
            </a:r>
            <a:r>
              <a:rPr lang="id-ID" sz="2000" b="1" dirty="0" smtClean="0">
                <a:solidFill>
                  <a:srgbClr val="C00000"/>
                </a:solidFill>
                <a:latin typeface="Comic Sans MS" pitchFamily="66" charset="0"/>
              </a:rPr>
              <a:t>(Ajzen, 2005)</a:t>
            </a:r>
            <a:endParaRPr lang="id-ID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33500"/>
            <a:ext cx="5842992" cy="4116288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id-ID" sz="1800" b="1" dirty="0">
                <a:solidFill>
                  <a:srgbClr val="C00000"/>
                </a:solidFill>
                <a:latin typeface="Comic Sans MS" pitchFamily="66" charset="0"/>
              </a:rPr>
              <a:t>Kontrol perilaku terhadap perilaku membeli 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id-ID" sz="1800" b="1" i="1" dirty="0" smtClean="0">
                <a:solidFill>
                  <a:srgbClr val="C00000"/>
                </a:solidFill>
                <a:latin typeface="Comic Sans MS" pitchFamily="66" charset="0"/>
              </a:rPr>
              <a:t>Perceived </a:t>
            </a:r>
            <a:r>
              <a:rPr lang="id-ID" sz="1800" b="1" i="1" dirty="0">
                <a:solidFill>
                  <a:srgbClr val="C00000"/>
                </a:solidFill>
                <a:latin typeface="Comic Sans MS" pitchFamily="66" charset="0"/>
              </a:rPr>
              <a:t>behavioral </a:t>
            </a:r>
            <a:r>
              <a:rPr lang="id-ID" sz="1800" b="1" i="1" dirty="0" smtClean="0">
                <a:solidFill>
                  <a:srgbClr val="C00000"/>
                </a:solidFill>
                <a:latin typeface="Comic Sans MS" pitchFamily="66" charset="0"/>
              </a:rPr>
              <a:t>control </a:t>
            </a:r>
            <a:r>
              <a:rPr lang="id-ID" sz="1800" b="1" i="1" dirty="0">
                <a:solidFill>
                  <a:srgbClr val="C00000"/>
                </a:solidFill>
                <a:latin typeface="Comic Sans MS" pitchFamily="66" charset="0"/>
              </a:rPr>
              <a:t>toward buying behavior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</a:rPr>
              <a:t>)  </a:t>
            </a:r>
            <a:r>
              <a:rPr lang="id-ID" sz="18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Kontrol perilaku merupakan keyakinan tentang ada atau tidaknya </a:t>
            </a:r>
            <a:r>
              <a:rPr lang="id-ID" sz="1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faktor-faktor </a:t>
            </a:r>
            <a:r>
              <a:rPr lang="id-ID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yang memfasilitasi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 dan </a:t>
            </a:r>
            <a:r>
              <a:rPr lang="id-ID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menghalangi individu </a:t>
            </a:r>
            <a:r>
              <a:rPr lang="id-ID" sz="1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untuk melakukan </a:t>
            </a:r>
            <a:r>
              <a:rPr lang="id-ID" sz="1800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suatu </a:t>
            </a:r>
            <a:r>
              <a:rPr lang="id-ID" sz="18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perilaku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/>
              <a:buChar char="à"/>
            </a:pP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Contoh dari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faktor-faktor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yang memfasilitasi adalah adanya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uang yang dapat digunakan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individu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untuk membeli suatu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produk. Contoh lain adalah transportasi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dan waktu yang memungkinkan individu untuk membeli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suatu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produk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/>
              <a:buChar char="à"/>
            </a:pP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Contoh faktor-faktor yang menghalangi individu untuk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membeli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suatu produk adalah tidak adanya dana, waktu dan </a:t>
            </a:r>
            <a:r>
              <a:rPr lang="id-ID" sz="1800" dirty="0" smtClean="0">
                <a:solidFill>
                  <a:srgbClr val="C00000"/>
                </a:solidFill>
                <a:latin typeface="Comic Sans MS" pitchFamily="66" charset="0"/>
              </a:rPr>
              <a:t>habisnya suatu </a:t>
            </a:r>
            <a:r>
              <a:rPr lang="id-ID" sz="1800" dirty="0">
                <a:solidFill>
                  <a:srgbClr val="C00000"/>
                </a:solidFill>
                <a:latin typeface="Comic Sans MS" pitchFamily="66" charset="0"/>
              </a:rPr>
              <a:t>produk yang ingin dibeli seseorang. </a:t>
            </a:r>
          </a:p>
        </p:txBody>
      </p:sp>
    </p:spTree>
    <p:extLst>
      <p:ext uri="{BB962C8B-B14F-4D97-AF65-F5344CB8AC3E}">
        <p14:creationId xmlns:p14="http://schemas.microsoft.com/office/powerpoint/2010/main" val="323931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"/>
            <a:ext cx="9144000" cy="570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512" y="228865"/>
            <a:ext cx="5626968" cy="9525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id-ID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Aspek </a:t>
            </a:r>
            <a:r>
              <a:rPr lang="id-ID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Intensi Membeli </a:t>
            </a:r>
            <a:r>
              <a:rPr lang="id-ID" sz="20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id-ID" sz="2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Busler)</a:t>
            </a:r>
            <a:endParaRPr lang="id-ID" sz="20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1880" y="1489348"/>
            <a:ext cx="4968552" cy="296416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id-ID" sz="18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Likely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R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encana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pembelian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 terhadap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produk.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id-ID" sz="18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Definitely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Mengacu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pada kepastian konsumen dalam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suatu produk.</a:t>
            </a:r>
          </a:p>
          <a:p>
            <a:pPr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id-ID" sz="1800" b="1" i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Probable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M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engacu pada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kemungkinan konsumen dalam </a:t>
            </a:r>
            <a:r>
              <a:rPr lang="id-ID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membeli suatu </a:t>
            </a:r>
            <a:r>
              <a:rPr lang="id-ID" sz="1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produk. </a:t>
            </a:r>
            <a:endParaRPr lang="id-ID" sz="1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1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INA\NGAJAR\UMA\TEMPLATE PPT\Cherryblosso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561357"/>
            <a:ext cx="5400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d-ID" sz="2800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</a:rPr>
              <a:t>Diskusi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</a:rPr>
              <a:t>Yuk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</a:rPr>
              <a:t>Anak-anak </a:t>
            </a:r>
            <a:r>
              <a:rPr lang="id-ID" sz="2800" b="1" dirty="0" smtClean="0">
                <a:solidFill>
                  <a:srgbClr val="C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id-ID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187624" y="2281436"/>
            <a:ext cx="5217839" cy="814916"/>
          </a:xfrm>
        </p:spPr>
        <p:txBody>
          <a:bodyPr>
            <a:noAutofit/>
          </a:bodyPr>
          <a:lstStyle/>
          <a:p>
            <a:pPr algn="ctr"/>
            <a:r>
              <a:rPr lang="id-ID" dirty="0" smtClean="0">
                <a:solidFill>
                  <a:srgbClr val="C00000"/>
                </a:solidFill>
                <a:latin typeface="Comic Sans MS" pitchFamily="66" charset="0"/>
              </a:rPr>
              <a:t>Apakah </a:t>
            </a:r>
            <a:r>
              <a:rPr lang="id-ID" i="1" dirty="0" smtClean="0">
                <a:solidFill>
                  <a:srgbClr val="C00000"/>
                </a:solidFill>
                <a:latin typeface="Comic Sans MS" pitchFamily="66" charset="0"/>
              </a:rPr>
              <a:t>panic buying</a:t>
            </a:r>
            <a:r>
              <a:rPr lang="id-ID" dirty="0" smtClean="0">
                <a:solidFill>
                  <a:srgbClr val="C00000"/>
                </a:solidFill>
                <a:latin typeface="Comic Sans MS" pitchFamily="66" charset="0"/>
              </a:rPr>
              <a:t> berkaitan dengan faktor personal, sikap &amp; intensi?</a:t>
            </a:r>
          </a:p>
        </p:txBody>
      </p:sp>
    </p:spTree>
    <p:extLst>
      <p:ext uri="{BB962C8B-B14F-4D97-AF65-F5344CB8AC3E}">
        <p14:creationId xmlns:p14="http://schemas.microsoft.com/office/powerpoint/2010/main" val="1876264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INA\NGAJAR\UMA\TEMPLATE PPT\557888_Maple leaf HelloR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44"/>
            <a:ext cx="9144000" cy="571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672417"/>
            <a:ext cx="5649887" cy="1135063"/>
          </a:xfrm>
        </p:spPr>
        <p:txBody>
          <a:bodyPr/>
          <a:lstStyle/>
          <a:p>
            <a:pPr algn="ctr"/>
            <a:r>
              <a:rPr lang="id-ID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TeŞekkŰr Ederim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2796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6906034"/>
              </p:ext>
            </p:extLst>
          </p:nvPr>
        </p:nvGraphicFramePr>
        <p:xfrm>
          <a:off x="323528" y="825500"/>
          <a:ext cx="84969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179512" y="193204"/>
            <a:ext cx="282733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5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843808" y="481236"/>
            <a:ext cx="324036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Jenis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07107856"/>
              </p:ext>
            </p:extLst>
          </p:nvPr>
        </p:nvGraphicFramePr>
        <p:xfrm>
          <a:off x="179512" y="1129308"/>
          <a:ext cx="8856984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10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3923928" y="265212"/>
            <a:ext cx="489654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id-ID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Tiga </a:t>
            </a:r>
            <a:r>
              <a:rPr lang="en-US" sz="2000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Macam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1201316"/>
            <a:ext cx="2808312" cy="3600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Clr>
                <a:srgbClr val="FF0000"/>
              </a:buClr>
            </a:pP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id-ID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Normatif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yaitu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melalui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norma-norma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harus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dipatuhi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&amp;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diikuti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Akan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semakin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kuat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pengaruhnya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jika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(1)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Tekanan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kuat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untuk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mematuhi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norma-norma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ada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(2)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Penerimaan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motivasi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kuat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(3)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jasa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dibeli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terlihat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simbol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norma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sosial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07905" y="1201316"/>
            <a:ext cx="2880320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Clr>
                <a:srgbClr val="FF0000"/>
              </a:buClr>
            </a:pPr>
            <a:r>
              <a:rPr lang="id-ID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Ekspresi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Nilai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Yaitu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seseorang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harapan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orang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tersebut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dapat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dipandang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sama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707906" y="3145532"/>
            <a:ext cx="2880320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Clr>
                <a:srgbClr val="FF0000"/>
              </a:buClr>
            </a:pP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id-ID" sz="14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id-ID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Yaitu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dari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memiliki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pengetahuan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informasi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lebih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baik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2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500063" y="4297660"/>
            <a:ext cx="8183562" cy="113109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Beberapa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kelompok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Acuan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terkait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konsumen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553244"/>
            <a:ext cx="655272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  <a:buClr>
                <a:srgbClr val="FF0000"/>
              </a:buClr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persahabatan</a:t>
            </a:r>
            <a:r>
              <a:rPr lang="id-ID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Friendship  or Peer Groups)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5696" y="1417340"/>
            <a:ext cx="655272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spcBef>
                <a:spcPct val="0"/>
              </a:spcBef>
              <a:buClr>
                <a:srgbClr val="FF0000"/>
              </a:buClr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Belanja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(Shopping Groups)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7544" y="2281436"/>
            <a:ext cx="655272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Masyarakat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Maya </a:t>
            </a:r>
            <a:r>
              <a:rPr lang="id-ID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(Virtual Groups or Communities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35696" y="3145532"/>
            <a:ext cx="655272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Pegiat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id-ID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id-ID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(Consumer Action Groups)</a:t>
            </a:r>
          </a:p>
        </p:txBody>
      </p:sp>
    </p:spTree>
    <p:extLst>
      <p:ext uri="{BB962C8B-B14F-4D97-AF65-F5344CB8AC3E}">
        <p14:creationId xmlns:p14="http://schemas.microsoft.com/office/powerpoint/2010/main" val="30393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500063" y="4297660"/>
            <a:ext cx="8183562" cy="1131093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Beberapa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digunakan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dalam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Komunikasi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Pemasaran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553244"/>
            <a:ext cx="1728192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Selebriti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15616" y="1057300"/>
            <a:ext cx="1728192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Ahli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pakar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63688" y="1561356"/>
            <a:ext cx="2088232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Orang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biasa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the common man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83768" y="2137420"/>
            <a:ext cx="2088232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Para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eksekutif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karyawan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31840" y="2713484"/>
            <a:ext cx="3168352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Karakter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dagang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/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juru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bicara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6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Trade or Spokes-Character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51920" y="3289548"/>
            <a:ext cx="3672408" cy="64807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  <a:buClr>
                <a:srgbClr val="FF0000"/>
              </a:buClr>
            </a:pP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Penguatan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lainnya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sebagai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(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misal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 ISO, YLKI, </a:t>
            </a:r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dsb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WINA\NGAJAR\UMA\TEMPLATE PPT\547695_Twinkle stars HelloR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2" name="Title 1"/>
          <p:cNvSpPr>
            <a:spLocks noGrp="1"/>
          </p:cNvSpPr>
          <p:nvPr>
            <p:ph type="title"/>
          </p:nvPr>
        </p:nvSpPr>
        <p:spPr>
          <a:xfrm>
            <a:off x="428626" y="535782"/>
            <a:ext cx="8183563" cy="83343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Implikasi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Strategi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</a:rPr>
              <a:t>Pemasaran</a:t>
            </a:r>
            <a:endParaRPr lang="en-US" sz="2400" b="1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8963" name="Content Placeholder 2"/>
          <p:cNvSpPr>
            <a:spLocks noGrp="1"/>
          </p:cNvSpPr>
          <p:nvPr>
            <p:ph idx="1"/>
          </p:nvPr>
        </p:nvSpPr>
        <p:spPr>
          <a:xfrm>
            <a:off x="428626" y="1488282"/>
            <a:ext cx="8183563" cy="348985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Dari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Pengaruh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Pribadi</a:t>
            </a:r>
            <a:endParaRPr lang="en-US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/>
              <a:buChar char="à"/>
            </a:pP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Memonitor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isi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pernyataan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lisan</a:t>
            </a:r>
            <a:endParaRPr lang="id-ID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/>
              <a:buChar char="à"/>
            </a:pP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Kepercayaan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tunggal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komunikasi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lisan</a:t>
            </a:r>
            <a:endParaRPr lang="id-ID" sz="20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/>
              <a:buChar char="à"/>
            </a:pP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Menggunakan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influencer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sebagai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target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pasar</a:t>
            </a:r>
            <a:endParaRPr lang="id-ID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/>
              <a:buChar char="à"/>
            </a:pP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Menstimulasi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komunikasi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lisan</a:t>
            </a:r>
            <a:endParaRPr lang="id-ID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/>
              <a:buChar char="à"/>
            </a:pPr>
            <a:r>
              <a:rPr lang="en-US" sz="2000" b="1" dirty="0" err="1" smtClean="0">
                <a:solidFill>
                  <a:schemeClr val="bg1"/>
                </a:solidFill>
                <a:latin typeface="Comic Sans MS" pitchFamily="66" charset="0"/>
              </a:rPr>
              <a:t>Menciptakan</a:t>
            </a:r>
            <a:r>
              <a:rPr lang="en-US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  <a:latin typeface="Comic Sans MS" pitchFamily="66" charset="0"/>
              </a:rPr>
              <a:t>influencer</a:t>
            </a:r>
          </a:p>
        </p:txBody>
      </p:sp>
    </p:spTree>
    <p:extLst>
      <p:ext uri="{BB962C8B-B14F-4D97-AF65-F5344CB8AC3E}">
        <p14:creationId xmlns:p14="http://schemas.microsoft.com/office/powerpoint/2010/main" val="17574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INA\NGAJAR\UMA\TEMPLATE PPT\1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4" name="Title 1"/>
          <p:cNvSpPr>
            <a:spLocks noGrp="1"/>
          </p:cNvSpPr>
          <p:nvPr>
            <p:ph type="title"/>
          </p:nvPr>
        </p:nvSpPr>
        <p:spPr>
          <a:xfrm>
            <a:off x="500063" y="4009628"/>
            <a:ext cx="7672337" cy="720080"/>
          </a:xfrm>
        </p:spPr>
        <p:txBody>
          <a:bodyPr>
            <a:norm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KOMUNIKASI   LISAN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11960" y="625252"/>
            <a:ext cx="3960440" cy="115212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Seorang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konsumen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seringkali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meminta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pendapat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mengenai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produk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jasa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kepada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teman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keluarga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lainnya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11960" y="1921396"/>
            <a:ext cx="1800200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Proses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komunikasi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dengan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dilakukan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secara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lisan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56176" y="1921396"/>
            <a:ext cx="2016224" cy="165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Kelompok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acuan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memberikan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pendapat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opini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disebut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pemberi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pengaruh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pemimpin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1400" dirty="0" err="1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opini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(</a:t>
            </a:r>
            <a:r>
              <a:rPr lang="en-US" sz="1400" i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Opinion Leader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122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2236</Words>
  <Application>Microsoft Office PowerPoint</Application>
  <PresentationFormat>On-screen Show (16:10)</PresentationFormat>
  <Paragraphs>168</Paragraphs>
  <Slides>28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Faktor Personal, Sikap &amp; Intensi</vt:lpstr>
      <vt:lpstr>PowerPoint Presentation</vt:lpstr>
      <vt:lpstr>PowerPoint Presentation</vt:lpstr>
      <vt:lpstr>PowerPoint Presentation</vt:lpstr>
      <vt:lpstr>PowerPoint Presentation</vt:lpstr>
      <vt:lpstr>Beberapa kelompok Acuan yang terkait konsumen</vt:lpstr>
      <vt:lpstr>Beberapa kelompok Acuan yang digunakan dalam Komunikasi Pemasaran</vt:lpstr>
      <vt:lpstr>Implikasi Strategi Pemasaran</vt:lpstr>
      <vt:lpstr>KOMUNIKASI   LISAN</vt:lpstr>
      <vt:lpstr>Beberapa alasan konsumen meminta pendapat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Aspek Intensi Membeli (Ajzen, 2005)</vt:lpstr>
      <vt:lpstr> Aspek Intensi Membeli (Ajzen, 2005)</vt:lpstr>
      <vt:lpstr> Aspek Intensi Membeli (Ajzen, 2005)</vt:lpstr>
      <vt:lpstr> Aspek Intensi Membeli (Busler)</vt:lpstr>
      <vt:lpstr> Diskusi Yuk Anak-anak </vt:lpstr>
      <vt:lpstr>TeŞekkŰr Ederim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190</cp:revision>
  <dcterms:created xsi:type="dcterms:W3CDTF">2020-03-30T07:40:43Z</dcterms:created>
  <dcterms:modified xsi:type="dcterms:W3CDTF">2020-04-04T03:35:30Z</dcterms:modified>
</cp:coreProperties>
</file>