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6" r:id="rId2"/>
    <p:sldId id="317" r:id="rId3"/>
    <p:sldId id="319" r:id="rId4"/>
    <p:sldId id="320" r:id="rId5"/>
    <p:sldId id="322" r:id="rId6"/>
    <p:sldId id="326" r:id="rId7"/>
    <p:sldId id="282" r:id="rId8"/>
    <p:sldId id="305" r:id="rId9"/>
    <p:sldId id="312" r:id="rId10"/>
    <p:sldId id="299" r:id="rId11"/>
    <p:sldId id="300" r:id="rId12"/>
    <p:sldId id="301" r:id="rId13"/>
    <p:sldId id="302" r:id="rId14"/>
    <p:sldId id="303" r:id="rId15"/>
    <p:sldId id="307" r:id="rId16"/>
    <p:sldId id="308" r:id="rId17"/>
    <p:sldId id="309" r:id="rId18"/>
    <p:sldId id="310" r:id="rId19"/>
    <p:sldId id="313" r:id="rId20"/>
    <p:sldId id="328" r:id="rId21"/>
  </p:sldIdLst>
  <p:sldSz cx="9144000" cy="5143500" type="screen16x9"/>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062" y="-22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82F01-0AA7-46FB-9958-57ACE18CEEA0}"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id-ID"/>
        </a:p>
      </dgm:t>
    </dgm:pt>
    <dgm:pt modelId="{4D989E8D-1B89-4ED0-8FB7-33502AACD0D3}">
      <dgm:prSet phldrT="[Text]" custT="1"/>
      <dgm:spPr/>
      <dgm:t>
        <a:bodyPr/>
        <a:lstStyle/>
        <a:p>
          <a:r>
            <a:rPr lang="en-US" sz="2400" b="1" dirty="0" err="1" smtClean="0">
              <a:solidFill>
                <a:schemeClr val="accent5">
                  <a:lumMod val="50000"/>
                </a:schemeClr>
              </a:solidFill>
              <a:latin typeface="Comic Sans MS" pitchFamily="66" charset="0"/>
            </a:rPr>
            <a:t>Segmentasi</a:t>
          </a:r>
          <a:r>
            <a:rPr lang="en-US" sz="2400" b="1" dirty="0" smtClean="0">
              <a:solidFill>
                <a:schemeClr val="accent5">
                  <a:lumMod val="50000"/>
                </a:schemeClr>
              </a:solidFill>
              <a:latin typeface="Comic Sans MS" pitchFamily="66" charset="0"/>
            </a:rPr>
            <a:t> </a:t>
          </a:r>
          <a:r>
            <a:rPr lang="id-ID" sz="2400" b="1" dirty="0" smtClean="0">
              <a:solidFill>
                <a:schemeClr val="accent5">
                  <a:lumMod val="50000"/>
                </a:schemeClr>
              </a:solidFill>
              <a:latin typeface="Comic Sans MS" pitchFamily="66" charset="0"/>
            </a:rPr>
            <a:t>P</a:t>
          </a:r>
          <a:r>
            <a:rPr lang="en-US" sz="2400" b="1" dirty="0" err="1" smtClean="0">
              <a:solidFill>
                <a:schemeClr val="accent5">
                  <a:lumMod val="50000"/>
                </a:schemeClr>
              </a:solidFill>
              <a:latin typeface="Comic Sans MS" pitchFamily="66" charset="0"/>
            </a:rPr>
            <a:t>asar</a:t>
          </a:r>
          <a:endParaRPr lang="id-ID" sz="2400" b="1" dirty="0">
            <a:solidFill>
              <a:schemeClr val="accent5">
                <a:lumMod val="50000"/>
              </a:schemeClr>
            </a:solidFill>
            <a:latin typeface="Comic Sans MS" pitchFamily="66" charset="0"/>
          </a:endParaRPr>
        </a:p>
      </dgm:t>
    </dgm:pt>
    <dgm:pt modelId="{23495ED6-5419-48EA-A0DC-33B496E9CFB2}" type="parTrans" cxnId="{F40DE1EE-38C4-4168-974B-AFD3066656D1}">
      <dgm:prSet/>
      <dgm:spPr/>
      <dgm:t>
        <a:bodyPr/>
        <a:lstStyle/>
        <a:p>
          <a:endParaRPr lang="id-ID" sz="1200">
            <a:latin typeface="Comic Sans MS" pitchFamily="66" charset="0"/>
          </a:endParaRPr>
        </a:p>
      </dgm:t>
    </dgm:pt>
    <dgm:pt modelId="{69E818DD-139C-40C8-BCE0-A7931BE7BF90}" type="sibTrans" cxnId="{F40DE1EE-38C4-4168-974B-AFD3066656D1}">
      <dgm:prSet/>
      <dgm:spPr/>
      <dgm:t>
        <a:bodyPr/>
        <a:lstStyle/>
        <a:p>
          <a:endParaRPr lang="id-ID" sz="1200">
            <a:latin typeface="Comic Sans MS" pitchFamily="66" charset="0"/>
          </a:endParaRPr>
        </a:p>
      </dgm:t>
    </dgm:pt>
    <dgm:pt modelId="{65C22E34-41A3-4CBB-AC18-6D65DC3B80E6}">
      <dgm:prSet phldrT="[Text]" custT="1"/>
      <dgm:spPr/>
      <dgm:t>
        <a:bodyPr/>
        <a:lstStyle/>
        <a:p>
          <a:r>
            <a:rPr lang="en-US" sz="1400" b="1" dirty="0" err="1" smtClean="0">
              <a:solidFill>
                <a:schemeClr val="accent5">
                  <a:lumMod val="50000"/>
                </a:schemeClr>
              </a:solidFill>
              <a:latin typeface="Comic Sans MS" pitchFamily="66" charset="0"/>
            </a:rPr>
            <a:t>Membagi</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pasar</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menjadi</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lebih</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homogen</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sehingga</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relatif</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mempunyai</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kebutuhan</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dan</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keinginan</a:t>
          </a:r>
          <a:r>
            <a:rPr lang="en-US" sz="1400" b="1" dirty="0" smtClean="0">
              <a:solidFill>
                <a:schemeClr val="accent5">
                  <a:lumMod val="50000"/>
                </a:schemeClr>
              </a:solidFill>
              <a:latin typeface="Comic Sans MS" pitchFamily="66" charset="0"/>
            </a:rPr>
            <a:t> yang </a:t>
          </a:r>
          <a:r>
            <a:rPr lang="en-US" sz="1400" b="1" dirty="0" err="1" smtClean="0">
              <a:solidFill>
                <a:schemeClr val="accent5">
                  <a:lumMod val="50000"/>
                </a:schemeClr>
              </a:solidFill>
              <a:latin typeface="Comic Sans MS" pitchFamily="66" charset="0"/>
            </a:rPr>
            <a:t>sama</a:t>
          </a:r>
          <a:r>
            <a:rPr lang="id-ID" sz="1400" b="1" dirty="0" smtClean="0">
              <a:solidFill>
                <a:schemeClr val="accent5">
                  <a:lumMod val="50000"/>
                </a:schemeClr>
              </a:solidFill>
              <a:latin typeface="Comic Sans MS" pitchFamily="66" charset="0"/>
            </a:rPr>
            <a:t> </a:t>
          </a:r>
          <a:r>
            <a:rPr lang="en-US" sz="1400" b="1" dirty="0" smtClean="0">
              <a:solidFill>
                <a:schemeClr val="accent5">
                  <a:lumMod val="50000"/>
                </a:schemeClr>
              </a:solidFill>
              <a:latin typeface="Comic Sans MS" pitchFamily="66" charset="0"/>
            </a:rPr>
            <a:t>(</a:t>
          </a:r>
          <a:r>
            <a:rPr lang="en-US" sz="1400" b="1" dirty="0" err="1" smtClean="0">
              <a:solidFill>
                <a:schemeClr val="accent5">
                  <a:lumMod val="50000"/>
                </a:schemeClr>
              </a:solidFill>
              <a:latin typeface="Comic Sans MS" pitchFamily="66" charset="0"/>
            </a:rPr>
            <a:t>Irawan</a:t>
          </a:r>
          <a:r>
            <a:rPr lang="en-US" sz="1400" b="1" dirty="0" smtClean="0">
              <a:solidFill>
                <a:schemeClr val="accent5">
                  <a:lumMod val="50000"/>
                </a:schemeClr>
              </a:solidFill>
              <a:latin typeface="Comic Sans MS" pitchFamily="66" charset="0"/>
            </a:rPr>
            <a:t>, 1996)</a:t>
          </a:r>
          <a:endParaRPr lang="id-ID" sz="1400" b="1" dirty="0">
            <a:solidFill>
              <a:schemeClr val="accent5">
                <a:lumMod val="50000"/>
              </a:schemeClr>
            </a:solidFill>
            <a:latin typeface="Comic Sans MS" pitchFamily="66" charset="0"/>
          </a:endParaRPr>
        </a:p>
      </dgm:t>
    </dgm:pt>
    <dgm:pt modelId="{4CAC5D7D-77C1-48BE-9A4F-D59F71ECCAC9}" type="parTrans" cxnId="{FAFD6B62-3F68-45D9-8344-F7DFDB2E3A7A}">
      <dgm:prSet/>
      <dgm:spPr/>
      <dgm:t>
        <a:bodyPr/>
        <a:lstStyle/>
        <a:p>
          <a:endParaRPr lang="id-ID" sz="1200">
            <a:latin typeface="Comic Sans MS" pitchFamily="66" charset="0"/>
          </a:endParaRPr>
        </a:p>
      </dgm:t>
    </dgm:pt>
    <dgm:pt modelId="{22EA3059-57E2-4856-8488-F1F5D37B3A37}" type="sibTrans" cxnId="{FAFD6B62-3F68-45D9-8344-F7DFDB2E3A7A}">
      <dgm:prSet/>
      <dgm:spPr/>
      <dgm:t>
        <a:bodyPr/>
        <a:lstStyle/>
        <a:p>
          <a:endParaRPr lang="id-ID" sz="1200">
            <a:latin typeface="Comic Sans MS" pitchFamily="66" charset="0"/>
          </a:endParaRPr>
        </a:p>
      </dgm:t>
    </dgm:pt>
    <dgm:pt modelId="{8DE77F7E-E008-4117-A6EA-0ABA078CE6C6}">
      <dgm:prSet phldrT="[Text]" custT="1"/>
      <dgm:spPr/>
      <dgm:t>
        <a:bodyPr/>
        <a:lstStyle/>
        <a:p>
          <a:r>
            <a:rPr lang="en-US" sz="1400" b="1" dirty="0" err="1" smtClean="0">
              <a:solidFill>
                <a:schemeClr val="accent5">
                  <a:lumMod val="50000"/>
                </a:schemeClr>
              </a:solidFill>
              <a:latin typeface="Comic Sans MS" pitchFamily="66" charset="0"/>
            </a:rPr>
            <a:t>Pembagian</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daripada</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pasar</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secara</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keseluruhan</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ke</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dalam</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kelompok-kelompok</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untuk</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penyesuaian</a:t>
          </a:r>
          <a:r>
            <a:rPr lang="en-US" sz="1400" b="1" dirty="0" smtClean="0">
              <a:solidFill>
                <a:schemeClr val="accent5">
                  <a:lumMod val="50000"/>
                </a:schemeClr>
              </a:solidFill>
              <a:latin typeface="Comic Sans MS" pitchFamily="66" charset="0"/>
            </a:rPr>
            <a:t> yang </a:t>
          </a:r>
          <a:r>
            <a:rPr lang="en-US" sz="1400" b="1" dirty="0" err="1" smtClean="0">
              <a:solidFill>
                <a:schemeClr val="accent5">
                  <a:lumMod val="50000"/>
                </a:schemeClr>
              </a:solidFill>
              <a:latin typeface="Comic Sans MS" pitchFamily="66" charset="0"/>
            </a:rPr>
            <a:t>lebih</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tepat</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dan</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konkret</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dari</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suatu</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produk</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sesuai</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dengan</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keinginan</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kebutuhan</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serta</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karakteristik</a:t>
          </a:r>
          <a:r>
            <a:rPr lang="en-US" sz="1400" b="1" dirty="0" smtClean="0">
              <a:solidFill>
                <a:schemeClr val="accent5">
                  <a:lumMod val="50000"/>
                </a:schemeClr>
              </a:solidFill>
              <a:latin typeface="Comic Sans MS" pitchFamily="66" charset="0"/>
            </a:rPr>
            <a:t> </a:t>
          </a:r>
          <a:r>
            <a:rPr lang="en-US" sz="1400" b="1" dirty="0" err="1" smtClean="0">
              <a:solidFill>
                <a:schemeClr val="accent5">
                  <a:lumMod val="50000"/>
                </a:schemeClr>
              </a:solidFill>
              <a:latin typeface="Comic Sans MS" pitchFamily="66" charset="0"/>
            </a:rPr>
            <a:t>konsumen</a:t>
          </a:r>
          <a:r>
            <a:rPr lang="id-ID" sz="1400" b="1" dirty="0" smtClean="0">
              <a:solidFill>
                <a:schemeClr val="accent5">
                  <a:lumMod val="50000"/>
                </a:schemeClr>
              </a:solidFill>
              <a:latin typeface="Comic Sans MS" pitchFamily="66" charset="0"/>
            </a:rPr>
            <a:t> </a:t>
          </a:r>
          <a:r>
            <a:rPr lang="en-US" sz="1400" b="1" dirty="0" smtClean="0">
              <a:solidFill>
                <a:schemeClr val="accent5">
                  <a:lumMod val="50000"/>
                </a:schemeClr>
              </a:solidFill>
              <a:latin typeface="Comic Sans MS" pitchFamily="66" charset="0"/>
            </a:rPr>
            <a:t>(M. </a:t>
          </a:r>
          <a:r>
            <a:rPr lang="en-US" sz="1400" b="1" dirty="0" err="1" smtClean="0">
              <a:solidFill>
                <a:schemeClr val="accent5">
                  <a:lumMod val="50000"/>
                </a:schemeClr>
              </a:solidFill>
              <a:latin typeface="Comic Sans MS" pitchFamily="66" charset="0"/>
            </a:rPr>
            <a:t>Mursid</a:t>
          </a:r>
          <a:r>
            <a:rPr lang="en-US" sz="1400" b="1" dirty="0" smtClean="0">
              <a:solidFill>
                <a:schemeClr val="accent5">
                  <a:lumMod val="50000"/>
                </a:schemeClr>
              </a:solidFill>
              <a:latin typeface="Comic Sans MS" pitchFamily="66" charset="0"/>
            </a:rPr>
            <a:t>, 2008)</a:t>
          </a:r>
          <a:endParaRPr lang="id-ID" sz="1400" b="1" dirty="0">
            <a:solidFill>
              <a:schemeClr val="accent5">
                <a:lumMod val="50000"/>
              </a:schemeClr>
            </a:solidFill>
            <a:latin typeface="Comic Sans MS" pitchFamily="66" charset="0"/>
          </a:endParaRPr>
        </a:p>
      </dgm:t>
    </dgm:pt>
    <dgm:pt modelId="{EB0F5D1F-96BE-49F7-AB54-5E999299EC77}" type="parTrans" cxnId="{57371606-3CB0-4A27-B435-017D3644C134}">
      <dgm:prSet/>
      <dgm:spPr/>
      <dgm:t>
        <a:bodyPr/>
        <a:lstStyle/>
        <a:p>
          <a:endParaRPr lang="id-ID" sz="1200">
            <a:latin typeface="Comic Sans MS" pitchFamily="66" charset="0"/>
          </a:endParaRPr>
        </a:p>
      </dgm:t>
    </dgm:pt>
    <dgm:pt modelId="{0C44A352-0F50-49A7-80F9-01B949F4F405}" type="sibTrans" cxnId="{57371606-3CB0-4A27-B435-017D3644C134}">
      <dgm:prSet/>
      <dgm:spPr/>
      <dgm:t>
        <a:bodyPr/>
        <a:lstStyle/>
        <a:p>
          <a:endParaRPr lang="id-ID" sz="1200">
            <a:latin typeface="Comic Sans MS" pitchFamily="66" charset="0"/>
          </a:endParaRPr>
        </a:p>
      </dgm:t>
    </dgm:pt>
    <dgm:pt modelId="{6E1E2167-1C3D-4D1D-BD2C-35422571B935}" type="pres">
      <dgm:prSet presAssocID="{58D82F01-0AA7-46FB-9958-57ACE18CEEA0}" presName="cycle" presStyleCnt="0">
        <dgm:presLayoutVars>
          <dgm:chMax val="1"/>
          <dgm:dir/>
          <dgm:animLvl val="ctr"/>
          <dgm:resizeHandles val="exact"/>
        </dgm:presLayoutVars>
      </dgm:prSet>
      <dgm:spPr/>
      <dgm:t>
        <a:bodyPr/>
        <a:lstStyle/>
        <a:p>
          <a:endParaRPr lang="id-ID"/>
        </a:p>
      </dgm:t>
    </dgm:pt>
    <dgm:pt modelId="{0496455C-8BF1-47B1-874D-658D29744401}" type="pres">
      <dgm:prSet presAssocID="{4D989E8D-1B89-4ED0-8FB7-33502AACD0D3}" presName="centerShape" presStyleLbl="node0" presStyleIdx="0" presStyleCnt="1" custLinFactNeighborX="40875" custLinFactNeighborY="4602"/>
      <dgm:spPr/>
      <dgm:t>
        <a:bodyPr/>
        <a:lstStyle/>
        <a:p>
          <a:endParaRPr lang="id-ID"/>
        </a:p>
      </dgm:t>
    </dgm:pt>
    <dgm:pt modelId="{E9FBDBEA-E691-4462-8BDD-263895A5761C}" type="pres">
      <dgm:prSet presAssocID="{4CAC5D7D-77C1-48BE-9A4F-D59F71ECCAC9}" presName="parTrans" presStyleLbl="bgSibTrans2D1" presStyleIdx="0" presStyleCnt="2" custLinFactNeighborX="1379" custLinFactNeighborY="-31872"/>
      <dgm:spPr/>
      <dgm:t>
        <a:bodyPr/>
        <a:lstStyle/>
        <a:p>
          <a:endParaRPr lang="id-ID"/>
        </a:p>
      </dgm:t>
    </dgm:pt>
    <dgm:pt modelId="{3F64014E-325E-4B8E-A405-173A32827678}" type="pres">
      <dgm:prSet presAssocID="{65C22E34-41A3-4CBB-AC18-6D65DC3B80E6}" presName="node" presStyleLbl="node1" presStyleIdx="0" presStyleCnt="2" custScaleX="133719" custScaleY="78034" custRadScaleRad="89202" custRadScaleInc="25195">
        <dgm:presLayoutVars>
          <dgm:bulletEnabled val="1"/>
        </dgm:presLayoutVars>
      </dgm:prSet>
      <dgm:spPr/>
      <dgm:t>
        <a:bodyPr/>
        <a:lstStyle/>
        <a:p>
          <a:endParaRPr lang="id-ID"/>
        </a:p>
      </dgm:t>
    </dgm:pt>
    <dgm:pt modelId="{EDB73C91-6401-4429-B8AE-9B9D8856B841}" type="pres">
      <dgm:prSet presAssocID="{EB0F5D1F-96BE-49F7-AB54-5E999299EC77}" presName="parTrans" presStyleLbl="bgSibTrans2D1" presStyleIdx="1" presStyleCnt="2" custLinFactNeighborX="2782" custLinFactNeighborY="2369"/>
      <dgm:spPr/>
      <dgm:t>
        <a:bodyPr/>
        <a:lstStyle/>
        <a:p>
          <a:endParaRPr lang="id-ID"/>
        </a:p>
      </dgm:t>
    </dgm:pt>
    <dgm:pt modelId="{339F3670-9E07-4984-81B2-D09535DB23B8}" type="pres">
      <dgm:prSet presAssocID="{8DE77F7E-E008-4117-A6EA-0ABA078CE6C6}" presName="node" presStyleLbl="node1" presStyleIdx="1" presStyleCnt="2" custScaleX="135888" custScaleY="80969" custRadScaleRad="49799" custRadScaleInc="-146975">
        <dgm:presLayoutVars>
          <dgm:bulletEnabled val="1"/>
        </dgm:presLayoutVars>
      </dgm:prSet>
      <dgm:spPr/>
      <dgm:t>
        <a:bodyPr/>
        <a:lstStyle/>
        <a:p>
          <a:endParaRPr lang="id-ID"/>
        </a:p>
      </dgm:t>
    </dgm:pt>
  </dgm:ptLst>
  <dgm:cxnLst>
    <dgm:cxn modelId="{49E391CB-8529-47BA-8D42-9F77D624A210}" type="presOf" srcId="{4D989E8D-1B89-4ED0-8FB7-33502AACD0D3}" destId="{0496455C-8BF1-47B1-874D-658D29744401}" srcOrd="0" destOrd="0" presId="urn:microsoft.com/office/officeart/2005/8/layout/radial4"/>
    <dgm:cxn modelId="{4B717889-9AE5-4EF5-9782-8821EABA6B77}" type="presOf" srcId="{65C22E34-41A3-4CBB-AC18-6D65DC3B80E6}" destId="{3F64014E-325E-4B8E-A405-173A32827678}" srcOrd="0" destOrd="0" presId="urn:microsoft.com/office/officeart/2005/8/layout/radial4"/>
    <dgm:cxn modelId="{FAFD6B62-3F68-45D9-8344-F7DFDB2E3A7A}" srcId="{4D989E8D-1B89-4ED0-8FB7-33502AACD0D3}" destId="{65C22E34-41A3-4CBB-AC18-6D65DC3B80E6}" srcOrd="0" destOrd="0" parTransId="{4CAC5D7D-77C1-48BE-9A4F-D59F71ECCAC9}" sibTransId="{22EA3059-57E2-4856-8488-F1F5D37B3A37}"/>
    <dgm:cxn modelId="{456A16BA-B56F-4F64-BE33-C05AF2813ACC}" type="presOf" srcId="{58D82F01-0AA7-46FB-9958-57ACE18CEEA0}" destId="{6E1E2167-1C3D-4D1D-BD2C-35422571B935}" srcOrd="0" destOrd="0" presId="urn:microsoft.com/office/officeart/2005/8/layout/radial4"/>
    <dgm:cxn modelId="{68F27B68-B02E-4DF0-AE15-713C11B52D41}" type="presOf" srcId="{EB0F5D1F-96BE-49F7-AB54-5E999299EC77}" destId="{EDB73C91-6401-4429-B8AE-9B9D8856B841}" srcOrd="0" destOrd="0" presId="urn:microsoft.com/office/officeart/2005/8/layout/radial4"/>
    <dgm:cxn modelId="{57371606-3CB0-4A27-B435-017D3644C134}" srcId="{4D989E8D-1B89-4ED0-8FB7-33502AACD0D3}" destId="{8DE77F7E-E008-4117-A6EA-0ABA078CE6C6}" srcOrd="1" destOrd="0" parTransId="{EB0F5D1F-96BE-49F7-AB54-5E999299EC77}" sibTransId="{0C44A352-0F50-49A7-80F9-01B949F4F405}"/>
    <dgm:cxn modelId="{F40DE1EE-38C4-4168-974B-AFD3066656D1}" srcId="{58D82F01-0AA7-46FB-9958-57ACE18CEEA0}" destId="{4D989E8D-1B89-4ED0-8FB7-33502AACD0D3}" srcOrd="0" destOrd="0" parTransId="{23495ED6-5419-48EA-A0DC-33B496E9CFB2}" sibTransId="{69E818DD-139C-40C8-BCE0-A7931BE7BF90}"/>
    <dgm:cxn modelId="{2F715703-58FB-45BD-B552-3C11C29C2655}" type="presOf" srcId="{4CAC5D7D-77C1-48BE-9A4F-D59F71ECCAC9}" destId="{E9FBDBEA-E691-4462-8BDD-263895A5761C}" srcOrd="0" destOrd="0" presId="urn:microsoft.com/office/officeart/2005/8/layout/radial4"/>
    <dgm:cxn modelId="{285B4ADF-A37B-4229-98CE-350D6AB15BB5}" type="presOf" srcId="{8DE77F7E-E008-4117-A6EA-0ABA078CE6C6}" destId="{339F3670-9E07-4984-81B2-D09535DB23B8}" srcOrd="0" destOrd="0" presId="urn:microsoft.com/office/officeart/2005/8/layout/radial4"/>
    <dgm:cxn modelId="{6C4AC059-6C81-42B8-9D61-7E61AAA10534}" type="presParOf" srcId="{6E1E2167-1C3D-4D1D-BD2C-35422571B935}" destId="{0496455C-8BF1-47B1-874D-658D29744401}" srcOrd="0" destOrd="0" presId="urn:microsoft.com/office/officeart/2005/8/layout/radial4"/>
    <dgm:cxn modelId="{83D8CCC6-6AAC-487E-A003-CB00D075AC48}" type="presParOf" srcId="{6E1E2167-1C3D-4D1D-BD2C-35422571B935}" destId="{E9FBDBEA-E691-4462-8BDD-263895A5761C}" srcOrd="1" destOrd="0" presId="urn:microsoft.com/office/officeart/2005/8/layout/radial4"/>
    <dgm:cxn modelId="{B44A18A0-54E4-49C4-8E6A-DD362EA5A911}" type="presParOf" srcId="{6E1E2167-1C3D-4D1D-BD2C-35422571B935}" destId="{3F64014E-325E-4B8E-A405-173A32827678}" srcOrd="2" destOrd="0" presId="urn:microsoft.com/office/officeart/2005/8/layout/radial4"/>
    <dgm:cxn modelId="{2E9413BF-B437-4776-8101-BBB1020B8319}" type="presParOf" srcId="{6E1E2167-1C3D-4D1D-BD2C-35422571B935}" destId="{EDB73C91-6401-4429-B8AE-9B9D8856B841}" srcOrd="3" destOrd="0" presId="urn:microsoft.com/office/officeart/2005/8/layout/radial4"/>
    <dgm:cxn modelId="{0151C5F5-8779-425A-A84E-DC89DE170BDC}" type="presParOf" srcId="{6E1E2167-1C3D-4D1D-BD2C-35422571B935}" destId="{339F3670-9E07-4984-81B2-D09535DB23B8}"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9B0B6C-FB27-4AB8-87DF-B360E8293FB9}" type="doc">
      <dgm:prSet loTypeId="urn:microsoft.com/office/officeart/2005/8/layout/pyramid2" loCatId="list" qsTypeId="urn:microsoft.com/office/officeart/2005/8/quickstyle/simple3" qsCatId="simple" csTypeId="urn:microsoft.com/office/officeart/2005/8/colors/accent1_2" csCatId="accent1" phldr="1"/>
      <dgm:spPr/>
    </dgm:pt>
    <dgm:pt modelId="{D1C63307-F109-4ECD-BE36-A421D5300F8D}">
      <dgm:prSet phldrT="[Text]" custT="1"/>
      <dgm:spPr/>
      <dgm:t>
        <a:bodyPr/>
        <a:lstStyle/>
        <a:p>
          <a:pPr>
            <a:lnSpc>
              <a:spcPct val="100000"/>
            </a:lnSpc>
          </a:pPr>
          <a:r>
            <a:rPr lang="id-ID" sz="1400" b="1" dirty="0" smtClean="0">
              <a:solidFill>
                <a:schemeClr val="accent5">
                  <a:lumMod val="50000"/>
                </a:schemeClr>
              </a:solidFill>
            </a:rPr>
            <a:t>Faktor Geografis </a:t>
          </a:r>
          <a:endParaRPr lang="id-ID" sz="1400" b="1" dirty="0">
            <a:solidFill>
              <a:schemeClr val="accent5">
                <a:lumMod val="50000"/>
              </a:schemeClr>
            </a:solidFill>
          </a:endParaRPr>
        </a:p>
      </dgm:t>
    </dgm:pt>
    <dgm:pt modelId="{1C1B104B-D246-456F-A3C0-0BBDA5A81018}" type="parTrans" cxnId="{71695469-8C3D-47BA-99BC-D592D5D638FC}">
      <dgm:prSet/>
      <dgm:spPr/>
      <dgm:t>
        <a:bodyPr/>
        <a:lstStyle/>
        <a:p>
          <a:endParaRPr lang="id-ID" sz="1400" b="1">
            <a:solidFill>
              <a:schemeClr val="accent5">
                <a:lumMod val="50000"/>
              </a:schemeClr>
            </a:solidFill>
          </a:endParaRPr>
        </a:p>
      </dgm:t>
    </dgm:pt>
    <dgm:pt modelId="{1E228601-B8B8-4D9E-BD69-89F451E5677C}" type="sibTrans" cxnId="{71695469-8C3D-47BA-99BC-D592D5D638FC}">
      <dgm:prSet/>
      <dgm:spPr/>
      <dgm:t>
        <a:bodyPr/>
        <a:lstStyle/>
        <a:p>
          <a:endParaRPr lang="id-ID" sz="1400" b="1">
            <a:solidFill>
              <a:schemeClr val="accent5">
                <a:lumMod val="50000"/>
              </a:schemeClr>
            </a:solidFill>
          </a:endParaRPr>
        </a:p>
      </dgm:t>
    </dgm:pt>
    <dgm:pt modelId="{FD290BBB-92BC-4D38-B9DA-F12C95BAC95D}">
      <dgm:prSet phldrT="[Text]" custT="1"/>
      <dgm:spPr/>
      <dgm:t>
        <a:bodyPr/>
        <a:lstStyle/>
        <a:p>
          <a:r>
            <a:rPr lang="en-US" sz="1400" b="1" dirty="0" err="1" smtClean="0">
              <a:solidFill>
                <a:schemeClr val="accent5">
                  <a:lumMod val="50000"/>
                </a:schemeClr>
              </a:solidFill>
            </a:rPr>
            <a:t>Faktor</a:t>
          </a:r>
          <a:r>
            <a:rPr lang="en-US" sz="1400" b="1" dirty="0" smtClean="0">
              <a:solidFill>
                <a:schemeClr val="accent5">
                  <a:lumMod val="50000"/>
                </a:schemeClr>
              </a:solidFill>
            </a:rPr>
            <a:t> </a:t>
          </a:r>
          <a:r>
            <a:rPr lang="id-ID" sz="1400" b="1" dirty="0" smtClean="0">
              <a:solidFill>
                <a:schemeClr val="accent5">
                  <a:lumMod val="50000"/>
                </a:schemeClr>
              </a:solidFill>
            </a:rPr>
            <a:t>D</a:t>
          </a:r>
          <a:r>
            <a:rPr lang="en-US" sz="1400" b="1" dirty="0" err="1" smtClean="0">
              <a:solidFill>
                <a:schemeClr val="accent5">
                  <a:lumMod val="50000"/>
                </a:schemeClr>
              </a:solidFill>
            </a:rPr>
            <a:t>emografis</a:t>
          </a:r>
          <a:r>
            <a:rPr lang="en-US" sz="1400" b="1" dirty="0" smtClean="0">
              <a:solidFill>
                <a:schemeClr val="accent5">
                  <a:lumMod val="50000"/>
                </a:schemeClr>
              </a:solidFill>
            </a:rPr>
            <a:t> (</a:t>
          </a:r>
          <a:r>
            <a:rPr lang="en-US" sz="1400" b="1" i="1" dirty="0" smtClean="0">
              <a:solidFill>
                <a:schemeClr val="accent5">
                  <a:lumMod val="50000"/>
                </a:schemeClr>
              </a:solidFill>
            </a:rPr>
            <a:t>Demographic Segmentation</a:t>
          </a:r>
          <a:r>
            <a:rPr lang="en-US" sz="1400" b="1" dirty="0" smtClean="0">
              <a:solidFill>
                <a:schemeClr val="accent5">
                  <a:lumMod val="50000"/>
                </a:schemeClr>
              </a:solidFill>
            </a:rPr>
            <a:t>)</a:t>
          </a:r>
          <a:endParaRPr lang="id-ID" sz="1400" b="1" dirty="0">
            <a:solidFill>
              <a:schemeClr val="accent5">
                <a:lumMod val="50000"/>
              </a:schemeClr>
            </a:solidFill>
          </a:endParaRPr>
        </a:p>
      </dgm:t>
    </dgm:pt>
    <dgm:pt modelId="{DB8A42F8-1429-4B89-A315-B0C62525EAA8}" type="parTrans" cxnId="{B377E8CC-7774-4F12-9CEA-AFFB9A5BAEB7}">
      <dgm:prSet/>
      <dgm:spPr/>
      <dgm:t>
        <a:bodyPr/>
        <a:lstStyle/>
        <a:p>
          <a:endParaRPr lang="id-ID" sz="1400" b="1">
            <a:solidFill>
              <a:schemeClr val="accent5">
                <a:lumMod val="50000"/>
              </a:schemeClr>
            </a:solidFill>
          </a:endParaRPr>
        </a:p>
      </dgm:t>
    </dgm:pt>
    <dgm:pt modelId="{867A535C-9B53-4028-BAD4-3CB12F55AD13}" type="sibTrans" cxnId="{B377E8CC-7774-4F12-9CEA-AFFB9A5BAEB7}">
      <dgm:prSet/>
      <dgm:spPr/>
      <dgm:t>
        <a:bodyPr/>
        <a:lstStyle/>
        <a:p>
          <a:endParaRPr lang="id-ID" sz="1400" b="1">
            <a:solidFill>
              <a:schemeClr val="accent5">
                <a:lumMod val="50000"/>
              </a:schemeClr>
            </a:solidFill>
          </a:endParaRPr>
        </a:p>
      </dgm:t>
    </dgm:pt>
    <dgm:pt modelId="{2E67F07D-CC64-4356-8B4F-9C6CCA33CFB9}">
      <dgm:prSet phldrT="[Text]" custT="1"/>
      <dgm:spPr/>
      <dgm:t>
        <a:bodyPr/>
        <a:lstStyle/>
        <a:p>
          <a:r>
            <a:rPr lang="en-US" sz="1400" b="1" dirty="0" err="1" smtClean="0">
              <a:solidFill>
                <a:schemeClr val="accent5">
                  <a:lumMod val="50000"/>
                </a:schemeClr>
              </a:solidFill>
            </a:rPr>
            <a:t>Segmentasi</a:t>
          </a:r>
          <a:r>
            <a:rPr lang="en-US" sz="1400" b="1" dirty="0" smtClean="0">
              <a:solidFill>
                <a:schemeClr val="accent5">
                  <a:lumMod val="50000"/>
                </a:schemeClr>
              </a:solidFill>
            </a:rPr>
            <a:t> </a:t>
          </a:r>
          <a:r>
            <a:rPr lang="id-ID" sz="1400" b="1" dirty="0" smtClean="0">
              <a:solidFill>
                <a:schemeClr val="accent5">
                  <a:lumMod val="50000"/>
                </a:schemeClr>
              </a:solidFill>
            </a:rPr>
            <a:t>P</a:t>
          </a:r>
          <a:r>
            <a:rPr lang="en-US" sz="1400" b="1" dirty="0" err="1" smtClean="0">
              <a:solidFill>
                <a:schemeClr val="accent5">
                  <a:lumMod val="50000"/>
                </a:schemeClr>
              </a:solidFill>
            </a:rPr>
            <a:t>sikografis</a:t>
          </a:r>
          <a:r>
            <a:rPr lang="en-US" sz="1400" b="1" dirty="0" smtClean="0">
              <a:solidFill>
                <a:schemeClr val="accent5">
                  <a:lumMod val="50000"/>
                </a:schemeClr>
              </a:solidFill>
            </a:rPr>
            <a:t> (</a:t>
          </a:r>
          <a:r>
            <a:rPr lang="en-US" sz="1400" b="1" i="1" dirty="0" smtClean="0">
              <a:solidFill>
                <a:schemeClr val="accent5">
                  <a:lumMod val="50000"/>
                </a:schemeClr>
              </a:solidFill>
            </a:rPr>
            <a:t>Demographic Segmentation</a:t>
          </a:r>
          <a:r>
            <a:rPr lang="en-US" sz="1400" b="1" dirty="0" smtClean="0">
              <a:solidFill>
                <a:schemeClr val="accent5">
                  <a:lumMod val="50000"/>
                </a:schemeClr>
              </a:solidFill>
            </a:rPr>
            <a:t>)</a:t>
          </a:r>
          <a:endParaRPr lang="id-ID" sz="1400" b="1" dirty="0">
            <a:solidFill>
              <a:schemeClr val="accent5">
                <a:lumMod val="50000"/>
              </a:schemeClr>
            </a:solidFill>
          </a:endParaRPr>
        </a:p>
      </dgm:t>
    </dgm:pt>
    <dgm:pt modelId="{1BD0F638-FEDA-468A-81C6-A558C1F9FBA8}" type="parTrans" cxnId="{8BA242D2-5A1F-48D8-A49C-1FA4BBA1049B}">
      <dgm:prSet/>
      <dgm:spPr/>
      <dgm:t>
        <a:bodyPr/>
        <a:lstStyle/>
        <a:p>
          <a:endParaRPr lang="id-ID" sz="1400" b="1">
            <a:solidFill>
              <a:schemeClr val="accent5">
                <a:lumMod val="50000"/>
              </a:schemeClr>
            </a:solidFill>
          </a:endParaRPr>
        </a:p>
      </dgm:t>
    </dgm:pt>
    <dgm:pt modelId="{452BFFFF-4EAD-41E6-B3E9-78AF958984B6}" type="sibTrans" cxnId="{8BA242D2-5A1F-48D8-A49C-1FA4BBA1049B}">
      <dgm:prSet/>
      <dgm:spPr/>
      <dgm:t>
        <a:bodyPr/>
        <a:lstStyle/>
        <a:p>
          <a:endParaRPr lang="id-ID" sz="1400" b="1">
            <a:solidFill>
              <a:schemeClr val="accent5">
                <a:lumMod val="50000"/>
              </a:schemeClr>
            </a:solidFill>
          </a:endParaRPr>
        </a:p>
      </dgm:t>
    </dgm:pt>
    <dgm:pt modelId="{DCF9A064-43A4-4224-A5E9-7BC78E8BFB9D}">
      <dgm:prSet custT="1"/>
      <dgm:spPr/>
      <dgm:t>
        <a:bodyPr/>
        <a:lstStyle/>
        <a:p>
          <a:r>
            <a:rPr lang="en-US" sz="1400" b="1" dirty="0" err="1" smtClean="0">
              <a:solidFill>
                <a:schemeClr val="accent5">
                  <a:lumMod val="50000"/>
                </a:schemeClr>
              </a:solidFill>
            </a:rPr>
            <a:t>Segmentasi</a:t>
          </a:r>
          <a:r>
            <a:rPr lang="en-US" sz="1400" b="1" dirty="0" smtClean="0">
              <a:solidFill>
                <a:schemeClr val="accent5">
                  <a:lumMod val="50000"/>
                </a:schemeClr>
              </a:solidFill>
            </a:rPr>
            <a:t> </a:t>
          </a:r>
          <a:r>
            <a:rPr lang="id-ID" sz="1400" b="1" dirty="0" smtClean="0">
              <a:solidFill>
                <a:schemeClr val="accent5">
                  <a:lumMod val="50000"/>
                </a:schemeClr>
              </a:solidFill>
            </a:rPr>
            <a:t>P</a:t>
          </a:r>
          <a:r>
            <a:rPr lang="en-US" sz="1400" b="1" dirty="0" err="1" smtClean="0">
              <a:solidFill>
                <a:schemeClr val="accent5">
                  <a:lumMod val="50000"/>
                </a:schemeClr>
              </a:solidFill>
            </a:rPr>
            <a:t>erilaku</a:t>
          </a:r>
          <a:r>
            <a:rPr lang="en-US" sz="1400" b="1" dirty="0" smtClean="0">
              <a:solidFill>
                <a:schemeClr val="accent5">
                  <a:lumMod val="50000"/>
                </a:schemeClr>
              </a:solidFill>
            </a:rPr>
            <a:t> (</a:t>
          </a:r>
          <a:r>
            <a:rPr lang="en-US" sz="1400" b="1" i="1" dirty="0" err="1" smtClean="0">
              <a:solidFill>
                <a:schemeClr val="accent5">
                  <a:lumMod val="50000"/>
                </a:schemeClr>
              </a:solidFill>
            </a:rPr>
            <a:t>Behaviour</a:t>
          </a:r>
          <a:r>
            <a:rPr lang="en-US" sz="1400" b="1" i="1" dirty="0" smtClean="0">
              <a:solidFill>
                <a:schemeClr val="accent5">
                  <a:lumMod val="50000"/>
                </a:schemeClr>
              </a:solidFill>
            </a:rPr>
            <a:t> Segmentation</a:t>
          </a:r>
          <a:r>
            <a:rPr lang="en-US" sz="1400" b="1" dirty="0" smtClean="0">
              <a:solidFill>
                <a:schemeClr val="accent5">
                  <a:lumMod val="50000"/>
                </a:schemeClr>
              </a:solidFill>
            </a:rPr>
            <a:t>)</a:t>
          </a:r>
          <a:endParaRPr lang="id-ID" sz="1400" dirty="0"/>
        </a:p>
      </dgm:t>
    </dgm:pt>
    <dgm:pt modelId="{0D8EE22B-A9FB-4B8D-B06A-15AF5499AE8B}" type="parTrans" cxnId="{4E82DB60-FEEE-4084-BD33-8B89CC94184C}">
      <dgm:prSet/>
      <dgm:spPr/>
      <dgm:t>
        <a:bodyPr/>
        <a:lstStyle/>
        <a:p>
          <a:endParaRPr lang="id-ID" sz="1400"/>
        </a:p>
      </dgm:t>
    </dgm:pt>
    <dgm:pt modelId="{884F8AEC-8C66-419D-8D2A-EABE3CE28BE8}" type="sibTrans" cxnId="{4E82DB60-FEEE-4084-BD33-8B89CC94184C}">
      <dgm:prSet/>
      <dgm:spPr/>
      <dgm:t>
        <a:bodyPr/>
        <a:lstStyle/>
        <a:p>
          <a:endParaRPr lang="id-ID" sz="1400"/>
        </a:p>
      </dgm:t>
    </dgm:pt>
    <dgm:pt modelId="{1A372303-B917-4D9B-BA54-12A73D89F1B3}" type="pres">
      <dgm:prSet presAssocID="{439B0B6C-FB27-4AB8-87DF-B360E8293FB9}" presName="compositeShape" presStyleCnt="0">
        <dgm:presLayoutVars>
          <dgm:dir/>
          <dgm:resizeHandles/>
        </dgm:presLayoutVars>
      </dgm:prSet>
      <dgm:spPr/>
    </dgm:pt>
    <dgm:pt modelId="{54C9FB5E-0CB0-41E5-887B-F0196F3F67BA}" type="pres">
      <dgm:prSet presAssocID="{439B0B6C-FB27-4AB8-87DF-B360E8293FB9}" presName="pyramid" presStyleLbl="node1" presStyleIdx="0" presStyleCnt="1"/>
      <dgm:spPr/>
    </dgm:pt>
    <dgm:pt modelId="{9B9680A9-3829-412C-9312-61AF0D1C3BE3}" type="pres">
      <dgm:prSet presAssocID="{439B0B6C-FB27-4AB8-87DF-B360E8293FB9}" presName="theList" presStyleCnt="0"/>
      <dgm:spPr/>
    </dgm:pt>
    <dgm:pt modelId="{02E9E3E0-9185-4CB6-9BE5-0097FCE1D0CB}" type="pres">
      <dgm:prSet presAssocID="{D1C63307-F109-4ECD-BE36-A421D5300F8D}" presName="aNode" presStyleLbl="fgAcc1" presStyleIdx="0" presStyleCnt="4">
        <dgm:presLayoutVars>
          <dgm:bulletEnabled val="1"/>
        </dgm:presLayoutVars>
      </dgm:prSet>
      <dgm:spPr/>
      <dgm:t>
        <a:bodyPr/>
        <a:lstStyle/>
        <a:p>
          <a:endParaRPr lang="id-ID"/>
        </a:p>
      </dgm:t>
    </dgm:pt>
    <dgm:pt modelId="{D85500FF-59E9-4061-9D7D-6A8FFC6D267C}" type="pres">
      <dgm:prSet presAssocID="{D1C63307-F109-4ECD-BE36-A421D5300F8D}" presName="aSpace" presStyleCnt="0"/>
      <dgm:spPr/>
    </dgm:pt>
    <dgm:pt modelId="{7B298EC8-122F-4163-8A75-2844B63E422E}" type="pres">
      <dgm:prSet presAssocID="{FD290BBB-92BC-4D38-B9DA-F12C95BAC95D}" presName="aNode" presStyleLbl="fgAcc1" presStyleIdx="1" presStyleCnt="4">
        <dgm:presLayoutVars>
          <dgm:bulletEnabled val="1"/>
        </dgm:presLayoutVars>
      </dgm:prSet>
      <dgm:spPr/>
      <dgm:t>
        <a:bodyPr/>
        <a:lstStyle/>
        <a:p>
          <a:endParaRPr lang="id-ID"/>
        </a:p>
      </dgm:t>
    </dgm:pt>
    <dgm:pt modelId="{377E088A-91E9-4198-A6F7-A946ED2F77C3}" type="pres">
      <dgm:prSet presAssocID="{FD290BBB-92BC-4D38-B9DA-F12C95BAC95D}" presName="aSpace" presStyleCnt="0"/>
      <dgm:spPr/>
    </dgm:pt>
    <dgm:pt modelId="{07E2A058-5F4F-4A30-A156-7A4B0D7E1374}" type="pres">
      <dgm:prSet presAssocID="{2E67F07D-CC64-4356-8B4F-9C6CCA33CFB9}" presName="aNode" presStyleLbl="fgAcc1" presStyleIdx="2" presStyleCnt="4">
        <dgm:presLayoutVars>
          <dgm:bulletEnabled val="1"/>
        </dgm:presLayoutVars>
      </dgm:prSet>
      <dgm:spPr/>
      <dgm:t>
        <a:bodyPr/>
        <a:lstStyle/>
        <a:p>
          <a:endParaRPr lang="id-ID"/>
        </a:p>
      </dgm:t>
    </dgm:pt>
    <dgm:pt modelId="{01650CD7-040B-4CA7-87DB-F381C757BCD7}" type="pres">
      <dgm:prSet presAssocID="{2E67F07D-CC64-4356-8B4F-9C6CCA33CFB9}" presName="aSpace" presStyleCnt="0"/>
      <dgm:spPr/>
    </dgm:pt>
    <dgm:pt modelId="{4416912B-A6EB-4625-83F9-39B1C06FC2B4}" type="pres">
      <dgm:prSet presAssocID="{DCF9A064-43A4-4224-A5E9-7BC78E8BFB9D}" presName="aNode" presStyleLbl="fgAcc1" presStyleIdx="3" presStyleCnt="4">
        <dgm:presLayoutVars>
          <dgm:bulletEnabled val="1"/>
        </dgm:presLayoutVars>
      </dgm:prSet>
      <dgm:spPr/>
      <dgm:t>
        <a:bodyPr/>
        <a:lstStyle/>
        <a:p>
          <a:endParaRPr lang="id-ID"/>
        </a:p>
      </dgm:t>
    </dgm:pt>
    <dgm:pt modelId="{EB5FE540-3A87-4083-8B81-1351EE9AD80C}" type="pres">
      <dgm:prSet presAssocID="{DCF9A064-43A4-4224-A5E9-7BC78E8BFB9D}" presName="aSpace" presStyleCnt="0"/>
      <dgm:spPr/>
    </dgm:pt>
  </dgm:ptLst>
  <dgm:cxnLst>
    <dgm:cxn modelId="{C72AB3BF-8F81-4115-9125-9141179C0F94}" type="presOf" srcId="{DCF9A064-43A4-4224-A5E9-7BC78E8BFB9D}" destId="{4416912B-A6EB-4625-83F9-39B1C06FC2B4}" srcOrd="0" destOrd="0" presId="urn:microsoft.com/office/officeart/2005/8/layout/pyramid2"/>
    <dgm:cxn modelId="{8BA242D2-5A1F-48D8-A49C-1FA4BBA1049B}" srcId="{439B0B6C-FB27-4AB8-87DF-B360E8293FB9}" destId="{2E67F07D-CC64-4356-8B4F-9C6CCA33CFB9}" srcOrd="2" destOrd="0" parTransId="{1BD0F638-FEDA-468A-81C6-A558C1F9FBA8}" sibTransId="{452BFFFF-4EAD-41E6-B3E9-78AF958984B6}"/>
    <dgm:cxn modelId="{71695469-8C3D-47BA-99BC-D592D5D638FC}" srcId="{439B0B6C-FB27-4AB8-87DF-B360E8293FB9}" destId="{D1C63307-F109-4ECD-BE36-A421D5300F8D}" srcOrd="0" destOrd="0" parTransId="{1C1B104B-D246-456F-A3C0-0BBDA5A81018}" sibTransId="{1E228601-B8B8-4D9E-BD69-89F451E5677C}"/>
    <dgm:cxn modelId="{165A4F74-CE1F-4593-AD20-27C837FEF90C}" type="presOf" srcId="{D1C63307-F109-4ECD-BE36-A421D5300F8D}" destId="{02E9E3E0-9185-4CB6-9BE5-0097FCE1D0CB}" srcOrd="0" destOrd="0" presId="urn:microsoft.com/office/officeart/2005/8/layout/pyramid2"/>
    <dgm:cxn modelId="{04A8F960-34BB-4D30-8DD5-B59B09A190CE}" type="presOf" srcId="{2E67F07D-CC64-4356-8B4F-9C6CCA33CFB9}" destId="{07E2A058-5F4F-4A30-A156-7A4B0D7E1374}" srcOrd="0" destOrd="0" presId="urn:microsoft.com/office/officeart/2005/8/layout/pyramid2"/>
    <dgm:cxn modelId="{4E82DB60-FEEE-4084-BD33-8B89CC94184C}" srcId="{439B0B6C-FB27-4AB8-87DF-B360E8293FB9}" destId="{DCF9A064-43A4-4224-A5E9-7BC78E8BFB9D}" srcOrd="3" destOrd="0" parTransId="{0D8EE22B-A9FB-4B8D-B06A-15AF5499AE8B}" sibTransId="{884F8AEC-8C66-419D-8D2A-EABE3CE28BE8}"/>
    <dgm:cxn modelId="{B377E8CC-7774-4F12-9CEA-AFFB9A5BAEB7}" srcId="{439B0B6C-FB27-4AB8-87DF-B360E8293FB9}" destId="{FD290BBB-92BC-4D38-B9DA-F12C95BAC95D}" srcOrd="1" destOrd="0" parTransId="{DB8A42F8-1429-4B89-A315-B0C62525EAA8}" sibTransId="{867A535C-9B53-4028-BAD4-3CB12F55AD13}"/>
    <dgm:cxn modelId="{5CFA33AE-D318-4D8A-A8A2-EC68B5EA394F}" type="presOf" srcId="{FD290BBB-92BC-4D38-B9DA-F12C95BAC95D}" destId="{7B298EC8-122F-4163-8A75-2844B63E422E}" srcOrd="0" destOrd="0" presId="urn:microsoft.com/office/officeart/2005/8/layout/pyramid2"/>
    <dgm:cxn modelId="{D164DA9B-CD5C-4A1F-927E-9051BB24D08F}" type="presOf" srcId="{439B0B6C-FB27-4AB8-87DF-B360E8293FB9}" destId="{1A372303-B917-4D9B-BA54-12A73D89F1B3}" srcOrd="0" destOrd="0" presId="urn:microsoft.com/office/officeart/2005/8/layout/pyramid2"/>
    <dgm:cxn modelId="{6035B020-EE2E-4E91-B604-003CE50C6E7F}" type="presParOf" srcId="{1A372303-B917-4D9B-BA54-12A73D89F1B3}" destId="{54C9FB5E-0CB0-41E5-887B-F0196F3F67BA}" srcOrd="0" destOrd="0" presId="urn:microsoft.com/office/officeart/2005/8/layout/pyramid2"/>
    <dgm:cxn modelId="{45E8928C-66C8-4B67-86B0-ED6797E54518}" type="presParOf" srcId="{1A372303-B917-4D9B-BA54-12A73D89F1B3}" destId="{9B9680A9-3829-412C-9312-61AF0D1C3BE3}" srcOrd="1" destOrd="0" presId="urn:microsoft.com/office/officeart/2005/8/layout/pyramid2"/>
    <dgm:cxn modelId="{1AFB6191-DE89-47A3-B2C6-6C3DA9C50635}" type="presParOf" srcId="{9B9680A9-3829-412C-9312-61AF0D1C3BE3}" destId="{02E9E3E0-9185-4CB6-9BE5-0097FCE1D0CB}" srcOrd="0" destOrd="0" presId="urn:microsoft.com/office/officeart/2005/8/layout/pyramid2"/>
    <dgm:cxn modelId="{6E59D7B9-CAE1-4328-931A-CED4B838DFB5}" type="presParOf" srcId="{9B9680A9-3829-412C-9312-61AF0D1C3BE3}" destId="{D85500FF-59E9-4061-9D7D-6A8FFC6D267C}" srcOrd="1" destOrd="0" presId="urn:microsoft.com/office/officeart/2005/8/layout/pyramid2"/>
    <dgm:cxn modelId="{191F173F-FEA9-44D0-85FD-3AB49746ADDA}" type="presParOf" srcId="{9B9680A9-3829-412C-9312-61AF0D1C3BE3}" destId="{7B298EC8-122F-4163-8A75-2844B63E422E}" srcOrd="2" destOrd="0" presId="urn:microsoft.com/office/officeart/2005/8/layout/pyramid2"/>
    <dgm:cxn modelId="{C6E9F5E5-4C3E-4A2A-AE07-0E2F9AFC0070}" type="presParOf" srcId="{9B9680A9-3829-412C-9312-61AF0D1C3BE3}" destId="{377E088A-91E9-4198-A6F7-A946ED2F77C3}" srcOrd="3" destOrd="0" presId="urn:microsoft.com/office/officeart/2005/8/layout/pyramid2"/>
    <dgm:cxn modelId="{8D935E45-DC41-4862-802E-1C317A3C9F09}" type="presParOf" srcId="{9B9680A9-3829-412C-9312-61AF0D1C3BE3}" destId="{07E2A058-5F4F-4A30-A156-7A4B0D7E1374}" srcOrd="4" destOrd="0" presId="urn:microsoft.com/office/officeart/2005/8/layout/pyramid2"/>
    <dgm:cxn modelId="{DCC250FF-78F8-4A93-B9EB-3A7E5156D9C6}" type="presParOf" srcId="{9B9680A9-3829-412C-9312-61AF0D1C3BE3}" destId="{01650CD7-040B-4CA7-87DB-F381C757BCD7}" srcOrd="5" destOrd="0" presId="urn:microsoft.com/office/officeart/2005/8/layout/pyramid2"/>
    <dgm:cxn modelId="{EC334CD0-8E05-48C0-8520-B0EA644C0F24}" type="presParOf" srcId="{9B9680A9-3829-412C-9312-61AF0D1C3BE3}" destId="{4416912B-A6EB-4625-83F9-39B1C06FC2B4}" srcOrd="6" destOrd="0" presId="urn:microsoft.com/office/officeart/2005/8/layout/pyramid2"/>
    <dgm:cxn modelId="{6AA1DB7D-BB92-4E60-9657-734E1B6AAAEB}" type="presParOf" srcId="{9B9680A9-3829-412C-9312-61AF0D1C3BE3}" destId="{EB5FE540-3A87-4083-8B81-1351EE9AD80C}"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BACD7B-CF34-4FD5-8182-DFF327AEC6F9}"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id-ID"/>
        </a:p>
      </dgm:t>
    </dgm:pt>
    <dgm:pt modelId="{8F0CD2D0-04C1-41BF-AF3C-9F139034E5D8}">
      <dgm:prSet phldrT="[Text]" custT="1"/>
      <dgm:spPr/>
      <dgm:t>
        <a:bodyPr/>
        <a:lstStyle/>
        <a:p>
          <a:pPr algn="l"/>
          <a:r>
            <a:rPr lang="id-ID" sz="1200" b="0" dirty="0" smtClean="0">
              <a:latin typeface="Comic Sans MS" pitchFamily="66" charset="0"/>
            </a:rPr>
            <a:t>Makna budaya dapat dianalisis dalam beberapa tahapan yang berbeda</a:t>
          </a:r>
          <a:r>
            <a:rPr lang="en-US" altLang="ko-KR" sz="1200" b="0" dirty="0" smtClean="0">
              <a:latin typeface="Comic Sans MS" pitchFamily="66" charset="0"/>
              <a:cs typeface="Arial" pitchFamily="34" charset="0"/>
            </a:rPr>
            <a:t>.</a:t>
          </a:r>
          <a:endParaRPr lang="id-ID" sz="1200" b="0" dirty="0">
            <a:latin typeface="Comic Sans MS" pitchFamily="66" charset="0"/>
          </a:endParaRPr>
        </a:p>
      </dgm:t>
    </dgm:pt>
    <dgm:pt modelId="{8BD89248-CC4D-4A88-856C-03FEA67BE112}" type="parTrans" cxnId="{61BB96BD-FA23-4B54-96A4-6E30EDF7F412}">
      <dgm:prSet/>
      <dgm:spPr/>
      <dgm:t>
        <a:bodyPr/>
        <a:lstStyle/>
        <a:p>
          <a:endParaRPr lang="id-ID" sz="1200" b="0">
            <a:latin typeface="Comic Sans MS" pitchFamily="66" charset="0"/>
          </a:endParaRPr>
        </a:p>
      </dgm:t>
    </dgm:pt>
    <dgm:pt modelId="{E66847FE-F5C3-4030-BC93-8C0E677A4C82}" type="sibTrans" cxnId="{61BB96BD-FA23-4B54-96A4-6E30EDF7F412}">
      <dgm:prSet/>
      <dgm:spPr/>
      <dgm:t>
        <a:bodyPr/>
        <a:lstStyle/>
        <a:p>
          <a:endParaRPr lang="id-ID" sz="1200" b="0">
            <a:latin typeface="Comic Sans MS" pitchFamily="66" charset="0"/>
          </a:endParaRPr>
        </a:p>
      </dgm:t>
    </dgm:pt>
    <dgm:pt modelId="{DF81825C-C8B6-40FC-9A84-19279E0F243A}">
      <dgm:prSet phldrT="[Text]" custT="1"/>
      <dgm:spPr/>
      <dgm:t>
        <a:bodyPr/>
        <a:lstStyle/>
        <a:p>
          <a:r>
            <a:rPr lang="id-ID" sz="1200" b="0" dirty="0" smtClean="0">
              <a:latin typeface="Comic Sans MS" pitchFamily="66" charset="0"/>
            </a:rPr>
            <a:t>Segmen masyarakat tertentu misalnya sekelompok orang dalam kelas sosial atau grup referensi, ataupun dalam lingkup keluarga.</a:t>
          </a:r>
          <a:endParaRPr lang="id-ID" sz="1200" b="0" dirty="0">
            <a:latin typeface="Comic Sans MS" pitchFamily="66" charset="0"/>
          </a:endParaRPr>
        </a:p>
      </dgm:t>
    </dgm:pt>
    <dgm:pt modelId="{24F02AAD-339F-43DC-A3FC-053790CBB0F3}" type="parTrans" cxnId="{3FEE9135-9DF7-45A9-AEFF-D6DAD0BF8CA6}">
      <dgm:prSet/>
      <dgm:spPr/>
      <dgm:t>
        <a:bodyPr/>
        <a:lstStyle/>
        <a:p>
          <a:endParaRPr lang="id-ID" sz="1200" b="0">
            <a:latin typeface="Comic Sans MS" pitchFamily="66" charset="0"/>
          </a:endParaRPr>
        </a:p>
      </dgm:t>
    </dgm:pt>
    <dgm:pt modelId="{6B066199-C88A-41A3-ACB0-9BD22B6E1643}" type="sibTrans" cxnId="{3FEE9135-9DF7-45A9-AEFF-D6DAD0BF8CA6}">
      <dgm:prSet/>
      <dgm:spPr/>
      <dgm:t>
        <a:bodyPr/>
        <a:lstStyle/>
        <a:p>
          <a:endParaRPr lang="id-ID" sz="1200" b="0">
            <a:latin typeface="Comic Sans MS" pitchFamily="66" charset="0"/>
          </a:endParaRPr>
        </a:p>
      </dgm:t>
    </dgm:pt>
    <dgm:pt modelId="{87BB2945-207D-47B4-A90B-8AA114F77EA9}">
      <dgm:prSet phldrT="[Text]" custT="1"/>
      <dgm:spPr/>
      <dgm:t>
        <a:bodyPr/>
        <a:lstStyle/>
        <a:p>
          <a:pPr algn="l"/>
          <a:r>
            <a:rPr lang="id-ID" sz="1200" b="0" dirty="0" smtClean="0">
              <a:latin typeface="Comic Sans MS" pitchFamily="66" charset="0"/>
            </a:rPr>
            <a:t>Konsep makna umum atau yang dimiliki bersama sangat penting untuk memahami budaya.</a:t>
          </a:r>
          <a:endParaRPr lang="id-ID" sz="1200" b="0" dirty="0">
            <a:latin typeface="Comic Sans MS" pitchFamily="66" charset="0"/>
          </a:endParaRPr>
        </a:p>
      </dgm:t>
    </dgm:pt>
    <dgm:pt modelId="{8EDFB306-6E3C-45AC-96CB-F0FB96D6E115}" type="parTrans" cxnId="{B70B134D-443D-44B7-A470-99A19A6E45B7}">
      <dgm:prSet/>
      <dgm:spPr/>
      <dgm:t>
        <a:bodyPr/>
        <a:lstStyle/>
        <a:p>
          <a:endParaRPr lang="id-ID" sz="1200" b="0">
            <a:latin typeface="Comic Sans MS" pitchFamily="66" charset="0"/>
          </a:endParaRPr>
        </a:p>
      </dgm:t>
    </dgm:pt>
    <dgm:pt modelId="{C647601C-32EE-46D6-B155-72CEB631A4B8}" type="sibTrans" cxnId="{B70B134D-443D-44B7-A470-99A19A6E45B7}">
      <dgm:prSet/>
      <dgm:spPr/>
      <dgm:t>
        <a:bodyPr/>
        <a:lstStyle/>
        <a:p>
          <a:endParaRPr lang="id-ID" sz="1200" b="0">
            <a:latin typeface="Comic Sans MS" pitchFamily="66" charset="0"/>
          </a:endParaRPr>
        </a:p>
      </dgm:t>
    </dgm:pt>
    <dgm:pt modelId="{535AB33C-88EC-410D-AD9E-1BA607F196D1}">
      <dgm:prSet phldrT="[Text]" custT="1"/>
      <dgm:spPr/>
      <dgm:t>
        <a:bodyPr/>
        <a:lstStyle/>
        <a:p>
          <a:r>
            <a:rPr lang="id-ID" sz="1200" b="0" dirty="0" smtClean="0">
              <a:latin typeface="Comic Sans MS" pitchFamily="66" charset="0"/>
            </a:rPr>
            <a:t>Eg., arti ‘orang tua/manula’? Apa makna ‘lingkungan yang aman’? Bagaimana arti ’bicara yang sopan’? dsb</a:t>
          </a:r>
          <a:endParaRPr lang="id-ID" sz="1200" b="0" dirty="0">
            <a:latin typeface="Comic Sans MS" pitchFamily="66" charset="0"/>
          </a:endParaRPr>
        </a:p>
      </dgm:t>
    </dgm:pt>
    <dgm:pt modelId="{87BEA218-1851-4DC7-A57A-04AB7B498F3D}" type="parTrans" cxnId="{C46368E7-E6B5-4048-B68F-3275A999691B}">
      <dgm:prSet/>
      <dgm:spPr/>
      <dgm:t>
        <a:bodyPr/>
        <a:lstStyle/>
        <a:p>
          <a:endParaRPr lang="id-ID" sz="1200" b="0">
            <a:latin typeface="Comic Sans MS" pitchFamily="66" charset="0"/>
          </a:endParaRPr>
        </a:p>
      </dgm:t>
    </dgm:pt>
    <dgm:pt modelId="{F580F472-6F35-4482-8860-E1DE08A04B4F}" type="sibTrans" cxnId="{C46368E7-E6B5-4048-B68F-3275A999691B}">
      <dgm:prSet/>
      <dgm:spPr/>
      <dgm:t>
        <a:bodyPr/>
        <a:lstStyle/>
        <a:p>
          <a:endParaRPr lang="id-ID" sz="1200" b="0">
            <a:latin typeface="Comic Sans MS" pitchFamily="66" charset="0"/>
          </a:endParaRPr>
        </a:p>
      </dgm:t>
    </dgm:pt>
    <dgm:pt modelId="{CA6252FD-B8CE-4623-9CA4-37322179F566}">
      <dgm:prSet phldrT="[Text]" custT="1"/>
      <dgm:spPr/>
      <dgm:t>
        <a:bodyPr/>
        <a:lstStyle/>
        <a:p>
          <a:pPr algn="l"/>
          <a:r>
            <a:rPr lang="id-ID" sz="1200" b="0" dirty="0" smtClean="0">
              <a:latin typeface="Comic Sans MS" pitchFamily="66" charset="0"/>
            </a:rPr>
            <a:t>Makna budaya diciptakan oleh masyarakat melalui interaksi sosial mereka.</a:t>
          </a:r>
          <a:endParaRPr lang="id-ID" sz="1200" b="0" dirty="0">
            <a:latin typeface="Comic Sans MS" pitchFamily="66" charset="0"/>
          </a:endParaRPr>
        </a:p>
      </dgm:t>
    </dgm:pt>
    <dgm:pt modelId="{CB85E683-EB28-49CF-B399-653C8B847B71}" type="parTrans" cxnId="{4A64ADD8-1FB2-4D29-AD55-1B41EE913C17}">
      <dgm:prSet/>
      <dgm:spPr/>
      <dgm:t>
        <a:bodyPr/>
        <a:lstStyle/>
        <a:p>
          <a:endParaRPr lang="id-ID" sz="1200" b="0">
            <a:latin typeface="Comic Sans MS" pitchFamily="66" charset="0"/>
          </a:endParaRPr>
        </a:p>
      </dgm:t>
    </dgm:pt>
    <dgm:pt modelId="{7D01207F-6990-4E63-BC43-5A49DDD24EC3}" type="sibTrans" cxnId="{4A64ADD8-1FB2-4D29-AD55-1B41EE913C17}">
      <dgm:prSet/>
      <dgm:spPr/>
      <dgm:t>
        <a:bodyPr/>
        <a:lstStyle/>
        <a:p>
          <a:endParaRPr lang="id-ID" sz="1200" b="0">
            <a:latin typeface="Comic Sans MS" pitchFamily="66" charset="0"/>
          </a:endParaRPr>
        </a:p>
      </dgm:t>
    </dgm:pt>
    <dgm:pt modelId="{0ADEC65F-49DB-4416-8ABD-E7CAE04CF7B6}">
      <dgm:prSet phldrT="[Text]" custT="1"/>
      <dgm:spPr/>
      <dgm:t>
        <a:bodyPr/>
        <a:lstStyle/>
        <a:p>
          <a:r>
            <a:rPr lang="id-ID" sz="1200" b="0" dirty="0" smtClean="0">
              <a:latin typeface="Comic Sans MS" pitchFamily="66" charset="0"/>
            </a:rPr>
            <a:t>Pembangunan makna budaya terlihat dalam tingkatan kelompok yang lebih kecil misalnya bagaimana mode busana yang disebut “ngetrend” pada mahasiswa sampai akhir tahun ini? Aksesoris apa yang sering mereka gunakan?</a:t>
          </a:r>
          <a:endParaRPr lang="id-ID" sz="1200" b="0" dirty="0">
            <a:latin typeface="Comic Sans MS" pitchFamily="66" charset="0"/>
          </a:endParaRPr>
        </a:p>
      </dgm:t>
    </dgm:pt>
    <dgm:pt modelId="{E65812E6-5C98-4723-8DB1-1FDB0F92868F}" type="parTrans" cxnId="{0210978A-3A52-4851-83B9-3DA1000161B8}">
      <dgm:prSet/>
      <dgm:spPr/>
      <dgm:t>
        <a:bodyPr/>
        <a:lstStyle/>
        <a:p>
          <a:endParaRPr lang="id-ID" sz="1200" b="0">
            <a:latin typeface="Comic Sans MS" pitchFamily="66" charset="0"/>
          </a:endParaRPr>
        </a:p>
      </dgm:t>
    </dgm:pt>
    <dgm:pt modelId="{A51A7A4B-DD91-411A-B41E-35D6224A0AC2}" type="sibTrans" cxnId="{0210978A-3A52-4851-83B9-3DA1000161B8}">
      <dgm:prSet/>
      <dgm:spPr/>
      <dgm:t>
        <a:bodyPr/>
        <a:lstStyle/>
        <a:p>
          <a:endParaRPr lang="id-ID" sz="1200" b="0">
            <a:latin typeface="Comic Sans MS" pitchFamily="66" charset="0"/>
          </a:endParaRPr>
        </a:p>
      </dgm:t>
    </dgm:pt>
    <dgm:pt modelId="{9F96DB9A-171A-4F3F-9EBD-343EA0AC65CB}" type="pres">
      <dgm:prSet presAssocID="{C2BACD7B-CF34-4FD5-8182-DFF327AEC6F9}" presName="Name0" presStyleCnt="0">
        <dgm:presLayoutVars>
          <dgm:dir/>
          <dgm:animLvl val="lvl"/>
          <dgm:resizeHandles val="exact"/>
        </dgm:presLayoutVars>
      </dgm:prSet>
      <dgm:spPr/>
      <dgm:t>
        <a:bodyPr/>
        <a:lstStyle/>
        <a:p>
          <a:endParaRPr lang="id-ID"/>
        </a:p>
      </dgm:t>
    </dgm:pt>
    <dgm:pt modelId="{5E778EF2-358A-4545-961F-FD4C5FDBF6EA}" type="pres">
      <dgm:prSet presAssocID="{8F0CD2D0-04C1-41BF-AF3C-9F139034E5D8}" presName="linNode" presStyleCnt="0"/>
      <dgm:spPr/>
    </dgm:pt>
    <dgm:pt modelId="{5A293972-0A1A-4B72-A161-15A204E8AAD8}" type="pres">
      <dgm:prSet presAssocID="{8F0CD2D0-04C1-41BF-AF3C-9F139034E5D8}" presName="parentText" presStyleLbl="node1" presStyleIdx="0" presStyleCnt="3" custScaleX="70745">
        <dgm:presLayoutVars>
          <dgm:chMax val="1"/>
          <dgm:bulletEnabled val="1"/>
        </dgm:presLayoutVars>
      </dgm:prSet>
      <dgm:spPr/>
      <dgm:t>
        <a:bodyPr/>
        <a:lstStyle/>
        <a:p>
          <a:endParaRPr lang="id-ID"/>
        </a:p>
      </dgm:t>
    </dgm:pt>
    <dgm:pt modelId="{2C3CEA45-E0D1-41EA-AFA3-5D3956311BC7}" type="pres">
      <dgm:prSet presAssocID="{8F0CD2D0-04C1-41BF-AF3C-9F139034E5D8}" presName="descendantText" presStyleLbl="alignAccFollowNode1" presStyleIdx="0" presStyleCnt="3" custScaleX="116448">
        <dgm:presLayoutVars>
          <dgm:bulletEnabled val="1"/>
        </dgm:presLayoutVars>
      </dgm:prSet>
      <dgm:spPr/>
      <dgm:t>
        <a:bodyPr/>
        <a:lstStyle/>
        <a:p>
          <a:endParaRPr lang="id-ID"/>
        </a:p>
      </dgm:t>
    </dgm:pt>
    <dgm:pt modelId="{0DBE8673-76A5-479F-BF5C-3CD2458B014A}" type="pres">
      <dgm:prSet presAssocID="{E66847FE-F5C3-4030-BC93-8C0E677A4C82}" presName="sp" presStyleCnt="0"/>
      <dgm:spPr/>
    </dgm:pt>
    <dgm:pt modelId="{97EC94C8-ED97-433A-98B1-7405DC3C7ED1}" type="pres">
      <dgm:prSet presAssocID="{87BB2945-207D-47B4-A90B-8AA114F77EA9}" presName="linNode" presStyleCnt="0"/>
      <dgm:spPr/>
    </dgm:pt>
    <dgm:pt modelId="{E51BD296-C246-4C2A-9E54-D328D0407F4F}" type="pres">
      <dgm:prSet presAssocID="{87BB2945-207D-47B4-A90B-8AA114F77EA9}" presName="parentText" presStyleLbl="node1" presStyleIdx="1" presStyleCnt="3" custScaleX="74248">
        <dgm:presLayoutVars>
          <dgm:chMax val="1"/>
          <dgm:bulletEnabled val="1"/>
        </dgm:presLayoutVars>
      </dgm:prSet>
      <dgm:spPr/>
      <dgm:t>
        <a:bodyPr/>
        <a:lstStyle/>
        <a:p>
          <a:endParaRPr lang="id-ID"/>
        </a:p>
      </dgm:t>
    </dgm:pt>
    <dgm:pt modelId="{6ED95F3B-9864-4E4E-B134-A728C5D3F12D}" type="pres">
      <dgm:prSet presAssocID="{87BB2945-207D-47B4-A90B-8AA114F77EA9}" presName="descendantText" presStyleLbl="alignAccFollowNode1" presStyleIdx="1" presStyleCnt="3" custScaleX="120978">
        <dgm:presLayoutVars>
          <dgm:bulletEnabled val="1"/>
        </dgm:presLayoutVars>
      </dgm:prSet>
      <dgm:spPr/>
      <dgm:t>
        <a:bodyPr/>
        <a:lstStyle/>
        <a:p>
          <a:endParaRPr lang="id-ID"/>
        </a:p>
      </dgm:t>
    </dgm:pt>
    <dgm:pt modelId="{A20FCAD0-3E76-49CE-A8EB-AACA8AB6DDA2}" type="pres">
      <dgm:prSet presAssocID="{C647601C-32EE-46D6-B155-72CEB631A4B8}" presName="sp" presStyleCnt="0"/>
      <dgm:spPr/>
    </dgm:pt>
    <dgm:pt modelId="{475F4F73-1886-4071-8B69-303F6517E909}" type="pres">
      <dgm:prSet presAssocID="{CA6252FD-B8CE-4623-9CA4-37322179F566}" presName="linNode" presStyleCnt="0"/>
      <dgm:spPr/>
    </dgm:pt>
    <dgm:pt modelId="{D8478ECA-75C3-42CA-B652-64F81B60B0B5}" type="pres">
      <dgm:prSet presAssocID="{CA6252FD-B8CE-4623-9CA4-37322179F566}" presName="parentText" presStyleLbl="node1" presStyleIdx="2" presStyleCnt="3" custScaleX="72964">
        <dgm:presLayoutVars>
          <dgm:chMax val="1"/>
          <dgm:bulletEnabled val="1"/>
        </dgm:presLayoutVars>
      </dgm:prSet>
      <dgm:spPr/>
      <dgm:t>
        <a:bodyPr/>
        <a:lstStyle/>
        <a:p>
          <a:endParaRPr lang="id-ID"/>
        </a:p>
      </dgm:t>
    </dgm:pt>
    <dgm:pt modelId="{C74BD331-4BEA-4E54-ACC5-DD093C24429C}" type="pres">
      <dgm:prSet presAssocID="{CA6252FD-B8CE-4623-9CA4-37322179F566}" presName="descendantText" presStyleLbl="alignAccFollowNode1" presStyleIdx="2" presStyleCnt="3" custScaleX="120077">
        <dgm:presLayoutVars>
          <dgm:bulletEnabled val="1"/>
        </dgm:presLayoutVars>
      </dgm:prSet>
      <dgm:spPr/>
      <dgm:t>
        <a:bodyPr/>
        <a:lstStyle/>
        <a:p>
          <a:endParaRPr lang="id-ID"/>
        </a:p>
      </dgm:t>
    </dgm:pt>
  </dgm:ptLst>
  <dgm:cxnLst>
    <dgm:cxn modelId="{AAEC3A16-58F8-49EF-A525-B9D47852786C}" type="presOf" srcId="{87BB2945-207D-47B4-A90B-8AA114F77EA9}" destId="{E51BD296-C246-4C2A-9E54-D328D0407F4F}" srcOrd="0" destOrd="0" presId="urn:microsoft.com/office/officeart/2005/8/layout/vList5"/>
    <dgm:cxn modelId="{C46368E7-E6B5-4048-B68F-3275A999691B}" srcId="{87BB2945-207D-47B4-A90B-8AA114F77EA9}" destId="{535AB33C-88EC-410D-AD9E-1BA607F196D1}" srcOrd="0" destOrd="0" parTransId="{87BEA218-1851-4DC7-A57A-04AB7B498F3D}" sibTransId="{F580F472-6F35-4482-8860-E1DE08A04B4F}"/>
    <dgm:cxn modelId="{0210978A-3A52-4851-83B9-3DA1000161B8}" srcId="{CA6252FD-B8CE-4623-9CA4-37322179F566}" destId="{0ADEC65F-49DB-4416-8ABD-E7CAE04CF7B6}" srcOrd="0" destOrd="0" parTransId="{E65812E6-5C98-4723-8DB1-1FDB0F92868F}" sibTransId="{A51A7A4B-DD91-411A-B41E-35D6224A0AC2}"/>
    <dgm:cxn modelId="{49E2E49B-3274-4B08-9D17-16A8DBFF31C7}" type="presOf" srcId="{DF81825C-C8B6-40FC-9A84-19279E0F243A}" destId="{2C3CEA45-E0D1-41EA-AFA3-5D3956311BC7}" srcOrd="0" destOrd="0" presId="urn:microsoft.com/office/officeart/2005/8/layout/vList5"/>
    <dgm:cxn modelId="{0FEE5688-6732-48DF-B92D-9C915648F869}" type="presOf" srcId="{0ADEC65F-49DB-4416-8ABD-E7CAE04CF7B6}" destId="{C74BD331-4BEA-4E54-ACC5-DD093C24429C}" srcOrd="0" destOrd="0" presId="urn:microsoft.com/office/officeart/2005/8/layout/vList5"/>
    <dgm:cxn modelId="{4A64ADD8-1FB2-4D29-AD55-1B41EE913C17}" srcId="{C2BACD7B-CF34-4FD5-8182-DFF327AEC6F9}" destId="{CA6252FD-B8CE-4623-9CA4-37322179F566}" srcOrd="2" destOrd="0" parTransId="{CB85E683-EB28-49CF-B399-653C8B847B71}" sibTransId="{7D01207F-6990-4E63-BC43-5A49DDD24EC3}"/>
    <dgm:cxn modelId="{147064ED-3CA5-4C87-BFFF-D879F1D5BA53}" type="presOf" srcId="{535AB33C-88EC-410D-AD9E-1BA607F196D1}" destId="{6ED95F3B-9864-4E4E-B134-A728C5D3F12D}" srcOrd="0" destOrd="0" presId="urn:microsoft.com/office/officeart/2005/8/layout/vList5"/>
    <dgm:cxn modelId="{5C09DD30-598D-4739-92B7-863D301880E4}" type="presOf" srcId="{8F0CD2D0-04C1-41BF-AF3C-9F139034E5D8}" destId="{5A293972-0A1A-4B72-A161-15A204E8AAD8}" srcOrd="0" destOrd="0" presId="urn:microsoft.com/office/officeart/2005/8/layout/vList5"/>
    <dgm:cxn modelId="{27EAC2B1-6026-4FCE-8684-39D391DE4E18}" type="presOf" srcId="{C2BACD7B-CF34-4FD5-8182-DFF327AEC6F9}" destId="{9F96DB9A-171A-4F3F-9EBD-343EA0AC65CB}" srcOrd="0" destOrd="0" presId="urn:microsoft.com/office/officeart/2005/8/layout/vList5"/>
    <dgm:cxn modelId="{61BB96BD-FA23-4B54-96A4-6E30EDF7F412}" srcId="{C2BACD7B-CF34-4FD5-8182-DFF327AEC6F9}" destId="{8F0CD2D0-04C1-41BF-AF3C-9F139034E5D8}" srcOrd="0" destOrd="0" parTransId="{8BD89248-CC4D-4A88-856C-03FEA67BE112}" sibTransId="{E66847FE-F5C3-4030-BC93-8C0E677A4C82}"/>
    <dgm:cxn modelId="{B70B134D-443D-44B7-A470-99A19A6E45B7}" srcId="{C2BACD7B-CF34-4FD5-8182-DFF327AEC6F9}" destId="{87BB2945-207D-47B4-A90B-8AA114F77EA9}" srcOrd="1" destOrd="0" parTransId="{8EDFB306-6E3C-45AC-96CB-F0FB96D6E115}" sibTransId="{C647601C-32EE-46D6-B155-72CEB631A4B8}"/>
    <dgm:cxn modelId="{8306BF44-C881-4506-A1A9-F344F4208FD3}" type="presOf" srcId="{CA6252FD-B8CE-4623-9CA4-37322179F566}" destId="{D8478ECA-75C3-42CA-B652-64F81B60B0B5}" srcOrd="0" destOrd="0" presId="urn:microsoft.com/office/officeart/2005/8/layout/vList5"/>
    <dgm:cxn modelId="{3FEE9135-9DF7-45A9-AEFF-D6DAD0BF8CA6}" srcId="{8F0CD2D0-04C1-41BF-AF3C-9F139034E5D8}" destId="{DF81825C-C8B6-40FC-9A84-19279E0F243A}" srcOrd="0" destOrd="0" parTransId="{24F02AAD-339F-43DC-A3FC-053790CBB0F3}" sibTransId="{6B066199-C88A-41A3-ACB0-9BD22B6E1643}"/>
    <dgm:cxn modelId="{C87DC4F2-4A02-4726-AEA0-7BBDD67F68CC}" type="presParOf" srcId="{9F96DB9A-171A-4F3F-9EBD-343EA0AC65CB}" destId="{5E778EF2-358A-4545-961F-FD4C5FDBF6EA}" srcOrd="0" destOrd="0" presId="urn:microsoft.com/office/officeart/2005/8/layout/vList5"/>
    <dgm:cxn modelId="{B31D385D-ACC7-4F6F-A4E4-732A9A494146}" type="presParOf" srcId="{5E778EF2-358A-4545-961F-FD4C5FDBF6EA}" destId="{5A293972-0A1A-4B72-A161-15A204E8AAD8}" srcOrd="0" destOrd="0" presId="urn:microsoft.com/office/officeart/2005/8/layout/vList5"/>
    <dgm:cxn modelId="{9B5E5FA1-B14F-45A9-8879-808C26F80D79}" type="presParOf" srcId="{5E778EF2-358A-4545-961F-FD4C5FDBF6EA}" destId="{2C3CEA45-E0D1-41EA-AFA3-5D3956311BC7}" srcOrd="1" destOrd="0" presId="urn:microsoft.com/office/officeart/2005/8/layout/vList5"/>
    <dgm:cxn modelId="{14D039C9-77F0-4DF1-A633-34A3BE723301}" type="presParOf" srcId="{9F96DB9A-171A-4F3F-9EBD-343EA0AC65CB}" destId="{0DBE8673-76A5-479F-BF5C-3CD2458B014A}" srcOrd="1" destOrd="0" presId="urn:microsoft.com/office/officeart/2005/8/layout/vList5"/>
    <dgm:cxn modelId="{F200FEAB-2DBF-49CA-8A8C-AC4D1740E0AA}" type="presParOf" srcId="{9F96DB9A-171A-4F3F-9EBD-343EA0AC65CB}" destId="{97EC94C8-ED97-433A-98B1-7405DC3C7ED1}" srcOrd="2" destOrd="0" presId="urn:microsoft.com/office/officeart/2005/8/layout/vList5"/>
    <dgm:cxn modelId="{D7588E54-2BA5-4543-960A-90D528A0D7C5}" type="presParOf" srcId="{97EC94C8-ED97-433A-98B1-7405DC3C7ED1}" destId="{E51BD296-C246-4C2A-9E54-D328D0407F4F}" srcOrd="0" destOrd="0" presId="urn:microsoft.com/office/officeart/2005/8/layout/vList5"/>
    <dgm:cxn modelId="{95FCBC1C-4095-449B-8926-5E2F94ED140E}" type="presParOf" srcId="{97EC94C8-ED97-433A-98B1-7405DC3C7ED1}" destId="{6ED95F3B-9864-4E4E-B134-A728C5D3F12D}" srcOrd="1" destOrd="0" presId="urn:microsoft.com/office/officeart/2005/8/layout/vList5"/>
    <dgm:cxn modelId="{00604873-842C-43F6-9396-4D04F00C0F3C}" type="presParOf" srcId="{9F96DB9A-171A-4F3F-9EBD-343EA0AC65CB}" destId="{A20FCAD0-3E76-49CE-A8EB-AACA8AB6DDA2}" srcOrd="3" destOrd="0" presId="urn:microsoft.com/office/officeart/2005/8/layout/vList5"/>
    <dgm:cxn modelId="{1C8AFA84-10EA-4ACE-9AF0-394B89E646B7}" type="presParOf" srcId="{9F96DB9A-171A-4F3F-9EBD-343EA0AC65CB}" destId="{475F4F73-1886-4071-8B69-303F6517E909}" srcOrd="4" destOrd="0" presId="urn:microsoft.com/office/officeart/2005/8/layout/vList5"/>
    <dgm:cxn modelId="{91707898-F6B0-42DA-B993-8FD298C581C9}" type="presParOf" srcId="{475F4F73-1886-4071-8B69-303F6517E909}" destId="{D8478ECA-75C3-42CA-B652-64F81B60B0B5}" srcOrd="0" destOrd="0" presId="urn:microsoft.com/office/officeart/2005/8/layout/vList5"/>
    <dgm:cxn modelId="{7BDE4886-3770-4F87-835F-2A1E9A1546F8}" type="presParOf" srcId="{475F4F73-1886-4071-8B69-303F6517E909}" destId="{C74BD331-4BEA-4E54-ACC5-DD093C24429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BACD7B-CF34-4FD5-8182-DFF327AEC6F9}"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id-ID"/>
        </a:p>
      </dgm:t>
    </dgm:pt>
    <dgm:pt modelId="{8F0CD2D0-04C1-41BF-AF3C-9F139034E5D8}">
      <dgm:prSet phldrT="[Text]" custT="1"/>
      <dgm:spPr/>
      <dgm:t>
        <a:bodyPr/>
        <a:lstStyle/>
        <a:p>
          <a:pPr algn="l"/>
          <a:r>
            <a:rPr lang="id-ID" sz="1200" b="0" dirty="0" smtClean="0">
              <a:latin typeface="Comic Sans MS" pitchFamily="66" charset="0"/>
            </a:rPr>
            <a:t>Makna budaya terus melakukan gerakan (dinamis) dan dapat mengalami perubahan yang cepat.</a:t>
          </a:r>
          <a:endParaRPr lang="id-ID" sz="1200" b="0" dirty="0">
            <a:latin typeface="Comic Sans MS" pitchFamily="66" charset="0"/>
          </a:endParaRPr>
        </a:p>
      </dgm:t>
    </dgm:pt>
    <dgm:pt modelId="{8BD89248-CC4D-4A88-856C-03FEA67BE112}" type="parTrans" cxnId="{61BB96BD-FA23-4B54-96A4-6E30EDF7F412}">
      <dgm:prSet/>
      <dgm:spPr/>
      <dgm:t>
        <a:bodyPr/>
        <a:lstStyle/>
        <a:p>
          <a:endParaRPr lang="id-ID" sz="1200" b="0">
            <a:latin typeface="Comic Sans MS" pitchFamily="66" charset="0"/>
          </a:endParaRPr>
        </a:p>
      </dgm:t>
    </dgm:pt>
    <dgm:pt modelId="{E66847FE-F5C3-4030-BC93-8C0E677A4C82}" type="sibTrans" cxnId="{61BB96BD-FA23-4B54-96A4-6E30EDF7F412}">
      <dgm:prSet/>
      <dgm:spPr/>
      <dgm:t>
        <a:bodyPr/>
        <a:lstStyle/>
        <a:p>
          <a:endParaRPr lang="id-ID" sz="1200" b="0">
            <a:latin typeface="Comic Sans MS" pitchFamily="66" charset="0"/>
          </a:endParaRPr>
        </a:p>
      </dgm:t>
    </dgm:pt>
    <dgm:pt modelId="{DF81825C-C8B6-40FC-9A84-19279E0F243A}">
      <dgm:prSet phldrT="[Text]" custT="1"/>
      <dgm:spPr/>
      <dgm:t>
        <a:bodyPr/>
        <a:lstStyle/>
        <a:p>
          <a:r>
            <a:rPr lang="id-ID" sz="1200" b="0" dirty="0" smtClean="0">
              <a:latin typeface="Comic Sans MS" pitchFamily="66" charset="0"/>
            </a:rPr>
            <a:t>Eg. Perilaku masyarakat yang drastis oleh munculnya ponsel (</a:t>
          </a:r>
          <a:r>
            <a:rPr lang="id-ID" sz="1200" b="0" i="1" dirty="0" smtClean="0">
              <a:latin typeface="Comic Sans MS" pitchFamily="66" charset="0"/>
            </a:rPr>
            <a:t>handphone</a:t>
          </a:r>
          <a:r>
            <a:rPr lang="id-ID" sz="1200" b="0" dirty="0" smtClean="0">
              <a:latin typeface="Comic Sans MS" pitchFamily="66" charset="0"/>
            </a:rPr>
            <a:t>) </a:t>
          </a:r>
          <a:r>
            <a:rPr lang="id-ID" sz="1200" b="0" i="1" dirty="0" smtClean="0">
              <a:latin typeface="Comic Sans MS" pitchFamily="66" charset="0"/>
            </a:rPr>
            <a:t>Blackberry</a:t>
          </a:r>
          <a:r>
            <a:rPr lang="id-ID" sz="1200" b="0" dirty="0" smtClean="0">
              <a:latin typeface="Comic Sans MS" pitchFamily="66" charset="0"/>
            </a:rPr>
            <a:t>, yang dianggap mampu melakukan fungsi lebih dari sekedar ponsel, seperti </a:t>
          </a:r>
          <a:r>
            <a:rPr lang="id-ID" sz="1200" b="0" i="1" dirty="0" smtClean="0">
              <a:latin typeface="Comic Sans MS" pitchFamily="66" charset="0"/>
            </a:rPr>
            <a:t>chatting</a:t>
          </a:r>
          <a:r>
            <a:rPr lang="id-ID" sz="1200" b="0" dirty="0" smtClean="0">
              <a:latin typeface="Comic Sans MS" pitchFamily="66" charset="0"/>
            </a:rPr>
            <a:t>, </a:t>
          </a:r>
          <a:r>
            <a:rPr lang="id-ID" sz="1200" b="0" i="1" dirty="0" smtClean="0">
              <a:latin typeface="Comic Sans MS" pitchFamily="66" charset="0"/>
            </a:rPr>
            <a:t>facebook</a:t>
          </a:r>
          <a:r>
            <a:rPr lang="id-ID" sz="1200" b="0" dirty="0" smtClean="0">
              <a:latin typeface="Comic Sans MS" pitchFamily="66" charset="0"/>
            </a:rPr>
            <a:t>, </a:t>
          </a:r>
          <a:r>
            <a:rPr lang="id-ID" sz="1200" b="0" i="1" dirty="0" smtClean="0">
              <a:latin typeface="Comic Sans MS" pitchFamily="66" charset="0"/>
            </a:rPr>
            <a:t>email</a:t>
          </a:r>
          <a:r>
            <a:rPr lang="id-ID" sz="1200" b="0" dirty="0" smtClean="0">
              <a:latin typeface="Comic Sans MS" pitchFamily="66" charset="0"/>
            </a:rPr>
            <a:t>, dsb.</a:t>
          </a:r>
          <a:endParaRPr lang="id-ID" sz="1200" b="0" dirty="0">
            <a:latin typeface="Comic Sans MS" pitchFamily="66" charset="0"/>
          </a:endParaRPr>
        </a:p>
      </dgm:t>
    </dgm:pt>
    <dgm:pt modelId="{24F02AAD-339F-43DC-A3FC-053790CBB0F3}" type="parTrans" cxnId="{3FEE9135-9DF7-45A9-AEFF-D6DAD0BF8CA6}">
      <dgm:prSet/>
      <dgm:spPr/>
      <dgm:t>
        <a:bodyPr/>
        <a:lstStyle/>
        <a:p>
          <a:endParaRPr lang="id-ID" sz="1200" b="0">
            <a:latin typeface="Comic Sans MS" pitchFamily="66" charset="0"/>
          </a:endParaRPr>
        </a:p>
      </dgm:t>
    </dgm:pt>
    <dgm:pt modelId="{6B066199-C88A-41A3-ACB0-9BD22B6E1643}" type="sibTrans" cxnId="{3FEE9135-9DF7-45A9-AEFF-D6DAD0BF8CA6}">
      <dgm:prSet/>
      <dgm:spPr/>
      <dgm:t>
        <a:bodyPr/>
        <a:lstStyle/>
        <a:p>
          <a:endParaRPr lang="id-ID" sz="1200" b="0">
            <a:latin typeface="Comic Sans MS" pitchFamily="66" charset="0"/>
          </a:endParaRPr>
        </a:p>
      </dgm:t>
    </dgm:pt>
    <dgm:pt modelId="{87BB2945-207D-47B4-A90B-8AA114F77EA9}">
      <dgm:prSet phldrT="[Text]" custT="1"/>
      <dgm:spPr/>
      <dgm:t>
        <a:bodyPr/>
        <a:lstStyle/>
        <a:p>
          <a:pPr algn="l"/>
          <a:r>
            <a:rPr lang="id-ID" sz="1200" b="0" dirty="0" smtClean="0">
              <a:latin typeface="Comic Sans MS" pitchFamily="66" charset="0"/>
            </a:rPr>
            <a:t>Kelompok-kelompok sosial memiliki perbedaan dalam tingkat kebebasan memilih makna budaya tertentu.</a:t>
          </a:r>
          <a:endParaRPr lang="id-ID" sz="1200" b="0" dirty="0">
            <a:latin typeface="Comic Sans MS" pitchFamily="66" charset="0"/>
          </a:endParaRPr>
        </a:p>
      </dgm:t>
    </dgm:pt>
    <dgm:pt modelId="{8EDFB306-6E3C-45AC-96CB-F0FB96D6E115}" type="parTrans" cxnId="{B70B134D-443D-44B7-A470-99A19A6E45B7}">
      <dgm:prSet/>
      <dgm:spPr/>
      <dgm:t>
        <a:bodyPr/>
        <a:lstStyle/>
        <a:p>
          <a:endParaRPr lang="id-ID" sz="1200" b="0">
            <a:latin typeface="Comic Sans MS" pitchFamily="66" charset="0"/>
          </a:endParaRPr>
        </a:p>
      </dgm:t>
    </dgm:pt>
    <dgm:pt modelId="{C647601C-32EE-46D6-B155-72CEB631A4B8}" type="sibTrans" cxnId="{B70B134D-443D-44B7-A470-99A19A6E45B7}">
      <dgm:prSet/>
      <dgm:spPr/>
      <dgm:t>
        <a:bodyPr/>
        <a:lstStyle/>
        <a:p>
          <a:endParaRPr lang="id-ID" sz="1200" b="0">
            <a:latin typeface="Comic Sans MS" pitchFamily="66" charset="0"/>
          </a:endParaRPr>
        </a:p>
      </dgm:t>
    </dgm:pt>
    <dgm:pt modelId="{535AB33C-88EC-410D-AD9E-1BA607F196D1}">
      <dgm:prSet phldrT="[Text]" custT="1"/>
      <dgm:spPr/>
      <dgm:t>
        <a:bodyPr/>
        <a:lstStyle/>
        <a:p>
          <a:r>
            <a:rPr lang="id-ID" sz="1200" b="0" dirty="0" smtClean="0">
              <a:latin typeface="Comic Sans MS" pitchFamily="66" charset="0"/>
            </a:rPr>
            <a:t>Eg. Amerika dan Eropa masyarakat lebih memiliki kesempatan untuk menciptakan identitas pribadi dan menggunakannya, sementara sebagian masyarakat lain di Cina, India dan Arab Saudi mungkin lebih terbatas dalam memiliki kebebasan memilih makna budaya tertentu.</a:t>
          </a:r>
          <a:endParaRPr lang="id-ID" sz="1200" b="0" dirty="0">
            <a:latin typeface="Comic Sans MS" pitchFamily="66" charset="0"/>
          </a:endParaRPr>
        </a:p>
      </dgm:t>
    </dgm:pt>
    <dgm:pt modelId="{87BEA218-1851-4DC7-A57A-04AB7B498F3D}" type="parTrans" cxnId="{C46368E7-E6B5-4048-B68F-3275A999691B}">
      <dgm:prSet/>
      <dgm:spPr/>
      <dgm:t>
        <a:bodyPr/>
        <a:lstStyle/>
        <a:p>
          <a:endParaRPr lang="id-ID" sz="1200" b="0">
            <a:latin typeface="Comic Sans MS" pitchFamily="66" charset="0"/>
          </a:endParaRPr>
        </a:p>
      </dgm:t>
    </dgm:pt>
    <dgm:pt modelId="{F580F472-6F35-4482-8860-E1DE08A04B4F}" type="sibTrans" cxnId="{C46368E7-E6B5-4048-B68F-3275A999691B}">
      <dgm:prSet/>
      <dgm:spPr/>
      <dgm:t>
        <a:bodyPr/>
        <a:lstStyle/>
        <a:p>
          <a:endParaRPr lang="id-ID" sz="1200" b="0">
            <a:latin typeface="Comic Sans MS" pitchFamily="66" charset="0"/>
          </a:endParaRPr>
        </a:p>
      </dgm:t>
    </dgm:pt>
    <dgm:pt modelId="{9F96DB9A-171A-4F3F-9EBD-343EA0AC65CB}" type="pres">
      <dgm:prSet presAssocID="{C2BACD7B-CF34-4FD5-8182-DFF327AEC6F9}" presName="Name0" presStyleCnt="0">
        <dgm:presLayoutVars>
          <dgm:dir/>
          <dgm:animLvl val="lvl"/>
          <dgm:resizeHandles val="exact"/>
        </dgm:presLayoutVars>
      </dgm:prSet>
      <dgm:spPr/>
      <dgm:t>
        <a:bodyPr/>
        <a:lstStyle/>
        <a:p>
          <a:endParaRPr lang="id-ID"/>
        </a:p>
      </dgm:t>
    </dgm:pt>
    <dgm:pt modelId="{5E778EF2-358A-4545-961F-FD4C5FDBF6EA}" type="pres">
      <dgm:prSet presAssocID="{8F0CD2D0-04C1-41BF-AF3C-9F139034E5D8}" presName="linNode" presStyleCnt="0"/>
      <dgm:spPr/>
    </dgm:pt>
    <dgm:pt modelId="{5A293972-0A1A-4B72-A161-15A204E8AAD8}" type="pres">
      <dgm:prSet presAssocID="{8F0CD2D0-04C1-41BF-AF3C-9F139034E5D8}" presName="parentText" presStyleLbl="node1" presStyleIdx="0" presStyleCnt="2" custScaleX="88627" custScaleY="43402" custLinFactNeighborY="-8144">
        <dgm:presLayoutVars>
          <dgm:chMax val="1"/>
          <dgm:bulletEnabled val="1"/>
        </dgm:presLayoutVars>
      </dgm:prSet>
      <dgm:spPr/>
      <dgm:t>
        <a:bodyPr/>
        <a:lstStyle/>
        <a:p>
          <a:endParaRPr lang="id-ID"/>
        </a:p>
      </dgm:t>
    </dgm:pt>
    <dgm:pt modelId="{2C3CEA45-E0D1-41EA-AFA3-5D3956311BC7}" type="pres">
      <dgm:prSet presAssocID="{8F0CD2D0-04C1-41BF-AF3C-9F139034E5D8}" presName="descendantText" presStyleLbl="alignAccFollowNode1" presStyleIdx="0" presStyleCnt="2" custScaleX="152669" custScaleY="42734" custLinFactNeighborY="-4421">
        <dgm:presLayoutVars>
          <dgm:bulletEnabled val="1"/>
        </dgm:presLayoutVars>
      </dgm:prSet>
      <dgm:spPr/>
      <dgm:t>
        <a:bodyPr/>
        <a:lstStyle/>
        <a:p>
          <a:endParaRPr lang="id-ID"/>
        </a:p>
      </dgm:t>
    </dgm:pt>
    <dgm:pt modelId="{0DBE8673-76A5-479F-BF5C-3CD2458B014A}" type="pres">
      <dgm:prSet presAssocID="{E66847FE-F5C3-4030-BC93-8C0E677A4C82}" presName="sp" presStyleCnt="0"/>
      <dgm:spPr/>
    </dgm:pt>
    <dgm:pt modelId="{97EC94C8-ED97-433A-98B1-7405DC3C7ED1}" type="pres">
      <dgm:prSet presAssocID="{87BB2945-207D-47B4-A90B-8AA114F77EA9}" presName="linNode" presStyleCnt="0"/>
      <dgm:spPr/>
    </dgm:pt>
    <dgm:pt modelId="{E51BD296-C246-4C2A-9E54-D328D0407F4F}" type="pres">
      <dgm:prSet presAssocID="{87BB2945-207D-47B4-A90B-8AA114F77EA9}" presName="parentText" presStyleLbl="node1" presStyleIdx="1" presStyleCnt="2" custScaleX="73868" custScaleY="44086" custLinFactNeighborY="-5961">
        <dgm:presLayoutVars>
          <dgm:chMax val="1"/>
          <dgm:bulletEnabled val="1"/>
        </dgm:presLayoutVars>
      </dgm:prSet>
      <dgm:spPr/>
      <dgm:t>
        <a:bodyPr/>
        <a:lstStyle/>
        <a:p>
          <a:endParaRPr lang="id-ID"/>
        </a:p>
      </dgm:t>
    </dgm:pt>
    <dgm:pt modelId="{6ED95F3B-9864-4E4E-B134-A728C5D3F12D}" type="pres">
      <dgm:prSet presAssocID="{87BB2945-207D-47B4-A90B-8AA114F77EA9}" presName="descendantText" presStyleLbl="alignAccFollowNode1" presStyleIdx="1" presStyleCnt="2" custScaleX="124211" custScaleY="46281" custLinFactNeighborY="-6089">
        <dgm:presLayoutVars>
          <dgm:bulletEnabled val="1"/>
        </dgm:presLayoutVars>
      </dgm:prSet>
      <dgm:spPr/>
      <dgm:t>
        <a:bodyPr/>
        <a:lstStyle/>
        <a:p>
          <a:endParaRPr lang="id-ID"/>
        </a:p>
      </dgm:t>
    </dgm:pt>
  </dgm:ptLst>
  <dgm:cxnLst>
    <dgm:cxn modelId="{B70B134D-443D-44B7-A470-99A19A6E45B7}" srcId="{C2BACD7B-CF34-4FD5-8182-DFF327AEC6F9}" destId="{87BB2945-207D-47B4-A90B-8AA114F77EA9}" srcOrd="1" destOrd="0" parTransId="{8EDFB306-6E3C-45AC-96CB-F0FB96D6E115}" sibTransId="{C647601C-32EE-46D6-B155-72CEB631A4B8}"/>
    <dgm:cxn modelId="{269B1E9D-B84D-4DD1-A779-0D9DBB878D04}" type="presOf" srcId="{DF81825C-C8B6-40FC-9A84-19279E0F243A}" destId="{2C3CEA45-E0D1-41EA-AFA3-5D3956311BC7}" srcOrd="0" destOrd="0" presId="urn:microsoft.com/office/officeart/2005/8/layout/vList5"/>
    <dgm:cxn modelId="{30B73CC9-BEDC-4CD0-B0B4-942AE5C282A6}" type="presOf" srcId="{C2BACD7B-CF34-4FD5-8182-DFF327AEC6F9}" destId="{9F96DB9A-171A-4F3F-9EBD-343EA0AC65CB}" srcOrd="0" destOrd="0" presId="urn:microsoft.com/office/officeart/2005/8/layout/vList5"/>
    <dgm:cxn modelId="{3FEE9135-9DF7-45A9-AEFF-D6DAD0BF8CA6}" srcId="{8F0CD2D0-04C1-41BF-AF3C-9F139034E5D8}" destId="{DF81825C-C8B6-40FC-9A84-19279E0F243A}" srcOrd="0" destOrd="0" parTransId="{24F02AAD-339F-43DC-A3FC-053790CBB0F3}" sibTransId="{6B066199-C88A-41A3-ACB0-9BD22B6E1643}"/>
    <dgm:cxn modelId="{C46368E7-E6B5-4048-B68F-3275A999691B}" srcId="{87BB2945-207D-47B4-A90B-8AA114F77EA9}" destId="{535AB33C-88EC-410D-AD9E-1BA607F196D1}" srcOrd="0" destOrd="0" parTransId="{87BEA218-1851-4DC7-A57A-04AB7B498F3D}" sibTransId="{F580F472-6F35-4482-8860-E1DE08A04B4F}"/>
    <dgm:cxn modelId="{E7CDD31A-33ED-44E8-BA91-E6AA384A7131}" type="presOf" srcId="{8F0CD2D0-04C1-41BF-AF3C-9F139034E5D8}" destId="{5A293972-0A1A-4B72-A161-15A204E8AAD8}" srcOrd="0" destOrd="0" presId="urn:microsoft.com/office/officeart/2005/8/layout/vList5"/>
    <dgm:cxn modelId="{7530F15B-A338-49EC-81FB-26ACBC2E8D3B}" type="presOf" srcId="{535AB33C-88EC-410D-AD9E-1BA607F196D1}" destId="{6ED95F3B-9864-4E4E-B134-A728C5D3F12D}" srcOrd="0" destOrd="0" presId="urn:microsoft.com/office/officeart/2005/8/layout/vList5"/>
    <dgm:cxn modelId="{61BB96BD-FA23-4B54-96A4-6E30EDF7F412}" srcId="{C2BACD7B-CF34-4FD5-8182-DFF327AEC6F9}" destId="{8F0CD2D0-04C1-41BF-AF3C-9F139034E5D8}" srcOrd="0" destOrd="0" parTransId="{8BD89248-CC4D-4A88-856C-03FEA67BE112}" sibTransId="{E66847FE-F5C3-4030-BC93-8C0E677A4C82}"/>
    <dgm:cxn modelId="{263E721C-6550-47F7-A128-8EF97F6781CE}" type="presOf" srcId="{87BB2945-207D-47B4-A90B-8AA114F77EA9}" destId="{E51BD296-C246-4C2A-9E54-D328D0407F4F}" srcOrd="0" destOrd="0" presId="urn:microsoft.com/office/officeart/2005/8/layout/vList5"/>
    <dgm:cxn modelId="{FCEFFBEC-AE7C-4862-A730-D0520FDF6D54}" type="presParOf" srcId="{9F96DB9A-171A-4F3F-9EBD-343EA0AC65CB}" destId="{5E778EF2-358A-4545-961F-FD4C5FDBF6EA}" srcOrd="0" destOrd="0" presId="urn:microsoft.com/office/officeart/2005/8/layout/vList5"/>
    <dgm:cxn modelId="{A89864E8-26BD-483D-A7A3-C2C13C32E5FD}" type="presParOf" srcId="{5E778EF2-358A-4545-961F-FD4C5FDBF6EA}" destId="{5A293972-0A1A-4B72-A161-15A204E8AAD8}" srcOrd="0" destOrd="0" presId="urn:microsoft.com/office/officeart/2005/8/layout/vList5"/>
    <dgm:cxn modelId="{409C48C0-0530-498C-8A80-0E562D8D8B9F}" type="presParOf" srcId="{5E778EF2-358A-4545-961F-FD4C5FDBF6EA}" destId="{2C3CEA45-E0D1-41EA-AFA3-5D3956311BC7}" srcOrd="1" destOrd="0" presId="urn:microsoft.com/office/officeart/2005/8/layout/vList5"/>
    <dgm:cxn modelId="{7B2C0F32-473E-4DF6-9813-98D2C2959879}" type="presParOf" srcId="{9F96DB9A-171A-4F3F-9EBD-343EA0AC65CB}" destId="{0DBE8673-76A5-479F-BF5C-3CD2458B014A}" srcOrd="1" destOrd="0" presId="urn:microsoft.com/office/officeart/2005/8/layout/vList5"/>
    <dgm:cxn modelId="{A4BADABB-952A-4769-A651-2D279CDE982A}" type="presParOf" srcId="{9F96DB9A-171A-4F3F-9EBD-343EA0AC65CB}" destId="{97EC94C8-ED97-433A-98B1-7405DC3C7ED1}" srcOrd="2" destOrd="0" presId="urn:microsoft.com/office/officeart/2005/8/layout/vList5"/>
    <dgm:cxn modelId="{0D65E66E-E907-4D7E-8BCC-EEBB9814D87B}" type="presParOf" srcId="{97EC94C8-ED97-433A-98B1-7405DC3C7ED1}" destId="{E51BD296-C246-4C2A-9E54-D328D0407F4F}" srcOrd="0" destOrd="0" presId="urn:microsoft.com/office/officeart/2005/8/layout/vList5"/>
    <dgm:cxn modelId="{DC24A817-65FC-4274-818B-EC1B6F4829CB}" type="presParOf" srcId="{97EC94C8-ED97-433A-98B1-7405DC3C7ED1}" destId="{6ED95F3B-9864-4E4E-B134-A728C5D3F12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C84C2F-5ED8-4F07-B911-A5CBB215093F}" type="doc">
      <dgm:prSet loTypeId="urn:microsoft.com/office/officeart/2009/3/layout/CircleRelationship" loCatId="relationship" qsTypeId="urn:microsoft.com/office/officeart/2005/8/quickstyle/simple3" qsCatId="simple" csTypeId="urn:microsoft.com/office/officeart/2005/8/colors/accent1_2" csCatId="accent1" phldr="1"/>
      <dgm:spPr/>
      <dgm:t>
        <a:bodyPr/>
        <a:lstStyle/>
        <a:p>
          <a:endParaRPr lang="id-ID"/>
        </a:p>
      </dgm:t>
    </dgm:pt>
    <dgm:pt modelId="{39E03CC7-0958-47C1-872D-F0C37CCA0741}">
      <dgm:prSet phldrT="[Text]" custT="1"/>
      <dgm:spPr/>
      <dgm:t>
        <a:bodyPr/>
        <a:lstStyle/>
        <a:p>
          <a:r>
            <a:rPr lang="id-ID" sz="2000" smtClean="0">
              <a:solidFill>
                <a:schemeClr val="accent5">
                  <a:lumMod val="50000"/>
                </a:schemeClr>
              </a:solidFill>
              <a:latin typeface="Comic Sans MS" pitchFamily="66" charset="0"/>
            </a:rPr>
            <a:t>Mengukur Kandungan Budaya</a:t>
          </a:r>
          <a:endParaRPr lang="id-ID" sz="2000" dirty="0">
            <a:solidFill>
              <a:schemeClr val="accent5">
                <a:lumMod val="50000"/>
              </a:schemeClr>
            </a:solidFill>
            <a:latin typeface="Comic Sans MS" pitchFamily="66" charset="0"/>
          </a:endParaRPr>
        </a:p>
      </dgm:t>
    </dgm:pt>
    <dgm:pt modelId="{CF82C4A0-E5B7-4636-A1E9-C3D56F98AD4D}" type="parTrans" cxnId="{08370555-A35C-42EE-AB7E-99B7F8F4EFBA}">
      <dgm:prSet/>
      <dgm:spPr/>
      <dgm:t>
        <a:bodyPr/>
        <a:lstStyle/>
        <a:p>
          <a:endParaRPr lang="id-ID" sz="1400">
            <a:solidFill>
              <a:schemeClr val="accent5">
                <a:lumMod val="50000"/>
              </a:schemeClr>
            </a:solidFill>
            <a:latin typeface="Comic Sans MS" pitchFamily="66" charset="0"/>
          </a:endParaRPr>
        </a:p>
      </dgm:t>
    </dgm:pt>
    <dgm:pt modelId="{1460F6C3-2FB6-42D9-B77C-6625A0BD3FCC}" type="sibTrans" cxnId="{08370555-A35C-42EE-AB7E-99B7F8F4EFBA}">
      <dgm:prSet/>
      <dgm:spPr/>
      <dgm:t>
        <a:bodyPr/>
        <a:lstStyle/>
        <a:p>
          <a:endParaRPr lang="id-ID" sz="1400">
            <a:solidFill>
              <a:schemeClr val="accent5">
                <a:lumMod val="50000"/>
              </a:schemeClr>
            </a:solidFill>
            <a:latin typeface="Comic Sans MS" pitchFamily="66" charset="0"/>
          </a:endParaRPr>
        </a:p>
      </dgm:t>
    </dgm:pt>
    <dgm:pt modelId="{DF6943CC-8DA0-4EF8-BF22-1A266E46B8F9}">
      <dgm:prSet phldrT="[Text]" custT="1"/>
      <dgm:spPr/>
      <dgm:t>
        <a:bodyPr/>
        <a:lstStyle/>
        <a:p>
          <a:r>
            <a:rPr lang="id-ID" sz="1050" b="1" dirty="0" smtClean="0">
              <a:solidFill>
                <a:schemeClr val="accent5">
                  <a:lumMod val="50000"/>
                </a:schemeClr>
              </a:solidFill>
              <a:latin typeface="Comic Sans MS" pitchFamily="66" charset="0"/>
            </a:rPr>
            <a:t>Analisis kandungan budaya</a:t>
          </a:r>
          <a:endParaRPr lang="id-ID" sz="1050" b="1" dirty="0">
            <a:solidFill>
              <a:schemeClr val="accent5">
                <a:lumMod val="50000"/>
              </a:schemeClr>
            </a:solidFill>
            <a:latin typeface="Comic Sans MS" pitchFamily="66" charset="0"/>
          </a:endParaRPr>
        </a:p>
      </dgm:t>
    </dgm:pt>
    <dgm:pt modelId="{002CD01F-21B3-441C-9F0D-6C866FE585F8}" type="parTrans" cxnId="{15A98D1E-9E48-446B-B6A1-F79E78846DA8}">
      <dgm:prSet/>
      <dgm:spPr/>
      <dgm:t>
        <a:bodyPr/>
        <a:lstStyle/>
        <a:p>
          <a:endParaRPr lang="id-ID" sz="1400">
            <a:solidFill>
              <a:schemeClr val="accent5">
                <a:lumMod val="50000"/>
              </a:schemeClr>
            </a:solidFill>
            <a:latin typeface="Comic Sans MS" pitchFamily="66" charset="0"/>
          </a:endParaRPr>
        </a:p>
      </dgm:t>
    </dgm:pt>
    <dgm:pt modelId="{670ED66A-DD38-4596-8EB4-4B22DEB6DA6F}" type="sibTrans" cxnId="{15A98D1E-9E48-446B-B6A1-F79E78846DA8}">
      <dgm:prSet/>
      <dgm:spPr/>
      <dgm:t>
        <a:bodyPr/>
        <a:lstStyle/>
        <a:p>
          <a:endParaRPr lang="id-ID" sz="1400">
            <a:solidFill>
              <a:schemeClr val="accent5">
                <a:lumMod val="50000"/>
              </a:schemeClr>
            </a:solidFill>
            <a:latin typeface="Comic Sans MS" pitchFamily="66" charset="0"/>
          </a:endParaRPr>
        </a:p>
      </dgm:t>
    </dgm:pt>
    <dgm:pt modelId="{F362B409-4465-43F2-8AC2-5F71A359E68C}">
      <dgm:prSet phldrT="[Text]" custT="1"/>
      <dgm:spPr/>
      <dgm:t>
        <a:bodyPr/>
        <a:lstStyle/>
        <a:p>
          <a:r>
            <a:rPr lang="id-ID" sz="1050" b="1" dirty="0" smtClean="0">
              <a:solidFill>
                <a:schemeClr val="accent5">
                  <a:lumMod val="50000"/>
                </a:schemeClr>
              </a:solidFill>
              <a:latin typeface="Comic Sans MS" pitchFamily="66" charset="0"/>
            </a:rPr>
            <a:t>Etnografis &amp; pengukuran nilai</a:t>
          </a:r>
          <a:endParaRPr lang="id-ID" sz="1050" b="1" dirty="0">
            <a:solidFill>
              <a:schemeClr val="accent5">
                <a:lumMod val="50000"/>
              </a:schemeClr>
            </a:solidFill>
            <a:latin typeface="Comic Sans MS" pitchFamily="66" charset="0"/>
          </a:endParaRPr>
        </a:p>
      </dgm:t>
    </dgm:pt>
    <dgm:pt modelId="{476A680E-F134-4AD8-B60D-E4EC07688EAF}" type="parTrans" cxnId="{661C238C-93AD-4B1F-9713-A25442D4D039}">
      <dgm:prSet/>
      <dgm:spPr/>
      <dgm:t>
        <a:bodyPr/>
        <a:lstStyle/>
        <a:p>
          <a:endParaRPr lang="id-ID" sz="1400">
            <a:solidFill>
              <a:schemeClr val="accent5">
                <a:lumMod val="50000"/>
              </a:schemeClr>
            </a:solidFill>
            <a:latin typeface="Comic Sans MS" pitchFamily="66" charset="0"/>
          </a:endParaRPr>
        </a:p>
      </dgm:t>
    </dgm:pt>
    <dgm:pt modelId="{92BF9513-27AE-4A1F-B72E-4E2489574320}" type="sibTrans" cxnId="{661C238C-93AD-4B1F-9713-A25442D4D039}">
      <dgm:prSet/>
      <dgm:spPr/>
      <dgm:t>
        <a:bodyPr/>
        <a:lstStyle/>
        <a:p>
          <a:endParaRPr lang="id-ID" sz="1400">
            <a:solidFill>
              <a:schemeClr val="accent5">
                <a:lumMod val="50000"/>
              </a:schemeClr>
            </a:solidFill>
            <a:latin typeface="Comic Sans MS" pitchFamily="66" charset="0"/>
          </a:endParaRPr>
        </a:p>
      </dgm:t>
    </dgm:pt>
    <dgm:pt modelId="{5E412A3A-9AD0-465C-A7DC-36CD0F623F24}">
      <dgm:prSet custT="1"/>
      <dgm:spPr/>
      <dgm:t>
        <a:bodyPr/>
        <a:lstStyle/>
        <a:p>
          <a:r>
            <a:rPr lang="id-ID" sz="1200" b="1" dirty="0" smtClean="0">
              <a:solidFill>
                <a:schemeClr val="accent5">
                  <a:lumMod val="50000"/>
                </a:schemeClr>
              </a:solidFill>
              <a:latin typeface="Comic Sans MS" pitchFamily="66" charset="0"/>
            </a:rPr>
            <a:t>Wawancara, survei, telepon, FGD</a:t>
          </a:r>
          <a:endParaRPr lang="id-ID" sz="1200" b="1" dirty="0">
            <a:solidFill>
              <a:schemeClr val="accent5">
                <a:lumMod val="50000"/>
              </a:schemeClr>
            </a:solidFill>
            <a:latin typeface="Comic Sans MS" pitchFamily="66" charset="0"/>
          </a:endParaRPr>
        </a:p>
      </dgm:t>
    </dgm:pt>
    <dgm:pt modelId="{44425632-524D-4783-BC90-705DD0C616CF}" type="parTrans" cxnId="{1A73A27B-BE5D-4BCF-8C3E-976A5144FE7E}">
      <dgm:prSet/>
      <dgm:spPr/>
      <dgm:t>
        <a:bodyPr/>
        <a:lstStyle/>
        <a:p>
          <a:endParaRPr lang="id-ID"/>
        </a:p>
      </dgm:t>
    </dgm:pt>
    <dgm:pt modelId="{27CE8D79-5A4B-468B-B73C-CFFFE2449DF0}" type="sibTrans" cxnId="{1A73A27B-BE5D-4BCF-8C3E-976A5144FE7E}">
      <dgm:prSet/>
      <dgm:spPr/>
      <dgm:t>
        <a:bodyPr/>
        <a:lstStyle/>
        <a:p>
          <a:endParaRPr lang="id-ID"/>
        </a:p>
      </dgm:t>
    </dgm:pt>
    <dgm:pt modelId="{AB5B86CD-FCEE-4A73-A383-1243500B7B1B}" type="pres">
      <dgm:prSet presAssocID="{7BC84C2F-5ED8-4F07-B911-A5CBB215093F}" presName="Name0" presStyleCnt="0">
        <dgm:presLayoutVars>
          <dgm:chMax val="1"/>
          <dgm:chPref val="1"/>
        </dgm:presLayoutVars>
      </dgm:prSet>
      <dgm:spPr/>
      <dgm:t>
        <a:bodyPr/>
        <a:lstStyle/>
        <a:p>
          <a:endParaRPr lang="id-ID"/>
        </a:p>
      </dgm:t>
    </dgm:pt>
    <dgm:pt modelId="{9FBC034A-1B51-4305-A644-6CD1095CDF4F}" type="pres">
      <dgm:prSet presAssocID="{39E03CC7-0958-47C1-872D-F0C37CCA0741}" presName="Parent" presStyleLbl="node0" presStyleIdx="0" presStyleCnt="1">
        <dgm:presLayoutVars>
          <dgm:chMax val="5"/>
          <dgm:chPref val="5"/>
        </dgm:presLayoutVars>
      </dgm:prSet>
      <dgm:spPr/>
      <dgm:t>
        <a:bodyPr/>
        <a:lstStyle/>
        <a:p>
          <a:endParaRPr lang="id-ID"/>
        </a:p>
      </dgm:t>
    </dgm:pt>
    <dgm:pt modelId="{7F32ECC7-B228-4E80-9D55-42608E111A0C}" type="pres">
      <dgm:prSet presAssocID="{39E03CC7-0958-47C1-872D-F0C37CCA0741}" presName="Accent1" presStyleLbl="node1" presStyleIdx="0" presStyleCnt="15"/>
      <dgm:spPr/>
    </dgm:pt>
    <dgm:pt modelId="{0422ECF6-4E21-4CD3-953A-B2D2E3804F09}" type="pres">
      <dgm:prSet presAssocID="{39E03CC7-0958-47C1-872D-F0C37CCA0741}" presName="Accent2" presStyleLbl="node1" presStyleIdx="1" presStyleCnt="15"/>
      <dgm:spPr/>
    </dgm:pt>
    <dgm:pt modelId="{CF064ED2-ECAD-44B4-A6F8-AF64AE5D8289}" type="pres">
      <dgm:prSet presAssocID="{39E03CC7-0958-47C1-872D-F0C37CCA0741}" presName="Accent3" presStyleLbl="node1" presStyleIdx="2" presStyleCnt="15"/>
      <dgm:spPr/>
    </dgm:pt>
    <dgm:pt modelId="{CBA7D438-B6A0-45A0-9EFD-0B5C85956F4D}" type="pres">
      <dgm:prSet presAssocID="{39E03CC7-0958-47C1-872D-F0C37CCA0741}" presName="Accent4" presStyleLbl="node1" presStyleIdx="3" presStyleCnt="15"/>
      <dgm:spPr/>
    </dgm:pt>
    <dgm:pt modelId="{2B8D38D6-5077-4420-AC54-8B9B98539978}" type="pres">
      <dgm:prSet presAssocID="{39E03CC7-0958-47C1-872D-F0C37CCA0741}" presName="Accent5" presStyleLbl="node1" presStyleIdx="4" presStyleCnt="15"/>
      <dgm:spPr/>
    </dgm:pt>
    <dgm:pt modelId="{4A0C01F5-B9BA-4CA5-BE9C-8D137BE6C02C}" type="pres">
      <dgm:prSet presAssocID="{39E03CC7-0958-47C1-872D-F0C37CCA0741}" presName="Accent6" presStyleLbl="node1" presStyleIdx="5" presStyleCnt="15"/>
      <dgm:spPr/>
    </dgm:pt>
    <dgm:pt modelId="{179F8B5A-2507-4256-AABA-73C4B4D7BA40}" type="pres">
      <dgm:prSet presAssocID="{DF6943CC-8DA0-4EF8-BF22-1A266E46B8F9}" presName="Child1" presStyleLbl="node1" presStyleIdx="6" presStyleCnt="15" custScaleX="79736" custScaleY="72997">
        <dgm:presLayoutVars>
          <dgm:chMax val="0"/>
          <dgm:chPref val="0"/>
        </dgm:presLayoutVars>
      </dgm:prSet>
      <dgm:spPr/>
      <dgm:t>
        <a:bodyPr/>
        <a:lstStyle/>
        <a:p>
          <a:endParaRPr lang="id-ID"/>
        </a:p>
      </dgm:t>
    </dgm:pt>
    <dgm:pt modelId="{4BCC0594-0D31-4B27-BCD0-B5AFCF11ABB0}" type="pres">
      <dgm:prSet presAssocID="{DF6943CC-8DA0-4EF8-BF22-1A266E46B8F9}" presName="Accent7" presStyleCnt="0"/>
      <dgm:spPr/>
    </dgm:pt>
    <dgm:pt modelId="{F81DE45F-D1B9-41E6-9F7F-71CD3EC95668}" type="pres">
      <dgm:prSet presAssocID="{DF6943CC-8DA0-4EF8-BF22-1A266E46B8F9}" presName="AccentHold1" presStyleLbl="node1" presStyleIdx="7" presStyleCnt="15"/>
      <dgm:spPr/>
    </dgm:pt>
    <dgm:pt modelId="{B72510B6-654C-4674-963B-838A29FB8A9D}" type="pres">
      <dgm:prSet presAssocID="{DF6943CC-8DA0-4EF8-BF22-1A266E46B8F9}" presName="Accent8" presStyleCnt="0"/>
      <dgm:spPr/>
    </dgm:pt>
    <dgm:pt modelId="{62D0C91B-ED1F-4005-AF11-A0330B53E789}" type="pres">
      <dgm:prSet presAssocID="{DF6943CC-8DA0-4EF8-BF22-1A266E46B8F9}" presName="AccentHold2" presStyleLbl="node1" presStyleIdx="8" presStyleCnt="15"/>
      <dgm:spPr/>
    </dgm:pt>
    <dgm:pt modelId="{8F89AD47-929C-4DE5-A7BC-997FA5704636}" type="pres">
      <dgm:prSet presAssocID="{F362B409-4465-43F2-8AC2-5F71A359E68C}" presName="Child2" presStyleLbl="node1" presStyleIdx="9" presStyleCnt="15" custScaleX="74519" custScaleY="67759">
        <dgm:presLayoutVars>
          <dgm:chMax val="0"/>
          <dgm:chPref val="0"/>
        </dgm:presLayoutVars>
      </dgm:prSet>
      <dgm:spPr/>
      <dgm:t>
        <a:bodyPr/>
        <a:lstStyle/>
        <a:p>
          <a:endParaRPr lang="id-ID"/>
        </a:p>
      </dgm:t>
    </dgm:pt>
    <dgm:pt modelId="{0F950C1A-4FF9-432C-B345-4A7A4F71AF74}" type="pres">
      <dgm:prSet presAssocID="{F362B409-4465-43F2-8AC2-5F71A359E68C}" presName="Accent9" presStyleCnt="0"/>
      <dgm:spPr/>
    </dgm:pt>
    <dgm:pt modelId="{E363740A-0BB7-49FD-B087-F29A4EF7A966}" type="pres">
      <dgm:prSet presAssocID="{F362B409-4465-43F2-8AC2-5F71A359E68C}" presName="AccentHold1" presStyleLbl="node1" presStyleIdx="10" presStyleCnt="15"/>
      <dgm:spPr/>
    </dgm:pt>
    <dgm:pt modelId="{C1696CBA-89E3-46DB-8843-CA6D670DBC05}" type="pres">
      <dgm:prSet presAssocID="{F362B409-4465-43F2-8AC2-5F71A359E68C}" presName="Accent10" presStyleCnt="0"/>
      <dgm:spPr/>
    </dgm:pt>
    <dgm:pt modelId="{381FAC7F-7C72-4F40-9017-FC66605E0BFA}" type="pres">
      <dgm:prSet presAssocID="{F362B409-4465-43F2-8AC2-5F71A359E68C}" presName="AccentHold2" presStyleLbl="node1" presStyleIdx="11" presStyleCnt="15"/>
      <dgm:spPr/>
    </dgm:pt>
    <dgm:pt modelId="{EE522487-0C84-4B16-ADC7-1A9E447D6485}" type="pres">
      <dgm:prSet presAssocID="{F362B409-4465-43F2-8AC2-5F71A359E68C}" presName="Accent11" presStyleCnt="0"/>
      <dgm:spPr/>
    </dgm:pt>
    <dgm:pt modelId="{CBF922E8-37CA-4862-8A60-950071E080FF}" type="pres">
      <dgm:prSet presAssocID="{F362B409-4465-43F2-8AC2-5F71A359E68C}" presName="AccentHold3" presStyleLbl="node1" presStyleIdx="12" presStyleCnt="15"/>
      <dgm:spPr/>
    </dgm:pt>
    <dgm:pt modelId="{E0069F14-9782-403F-9478-029E8A620B6D}" type="pres">
      <dgm:prSet presAssocID="{5E412A3A-9AD0-465C-A7DC-36CD0F623F24}" presName="Child3" presStyleLbl="node1" presStyleIdx="13" presStyleCnt="15" custLinFactNeighborX="-103" custLinFactNeighborY="-3692">
        <dgm:presLayoutVars>
          <dgm:chMax val="0"/>
          <dgm:chPref val="0"/>
        </dgm:presLayoutVars>
      </dgm:prSet>
      <dgm:spPr/>
      <dgm:t>
        <a:bodyPr/>
        <a:lstStyle/>
        <a:p>
          <a:endParaRPr lang="id-ID"/>
        </a:p>
      </dgm:t>
    </dgm:pt>
    <dgm:pt modelId="{2683F0BE-34DB-465E-BC25-7DA8C2200EAB}" type="pres">
      <dgm:prSet presAssocID="{5E412A3A-9AD0-465C-A7DC-36CD0F623F24}" presName="Accent12" presStyleCnt="0"/>
      <dgm:spPr/>
    </dgm:pt>
    <dgm:pt modelId="{E577E561-7B7A-4A18-8FAD-9BCC24ED2061}" type="pres">
      <dgm:prSet presAssocID="{5E412A3A-9AD0-465C-A7DC-36CD0F623F24}" presName="AccentHold1" presStyleLbl="node1" presStyleIdx="14" presStyleCnt="15"/>
      <dgm:spPr/>
    </dgm:pt>
  </dgm:ptLst>
  <dgm:cxnLst>
    <dgm:cxn modelId="{15A98D1E-9E48-446B-B6A1-F79E78846DA8}" srcId="{39E03CC7-0958-47C1-872D-F0C37CCA0741}" destId="{DF6943CC-8DA0-4EF8-BF22-1A266E46B8F9}" srcOrd="0" destOrd="0" parTransId="{002CD01F-21B3-441C-9F0D-6C866FE585F8}" sibTransId="{670ED66A-DD38-4596-8EB4-4B22DEB6DA6F}"/>
    <dgm:cxn modelId="{12C3EF88-34E9-4061-9A81-FA33B10C5274}" type="presOf" srcId="{39E03CC7-0958-47C1-872D-F0C37CCA0741}" destId="{9FBC034A-1B51-4305-A644-6CD1095CDF4F}" srcOrd="0" destOrd="0" presId="urn:microsoft.com/office/officeart/2009/3/layout/CircleRelationship"/>
    <dgm:cxn modelId="{661C238C-93AD-4B1F-9713-A25442D4D039}" srcId="{39E03CC7-0958-47C1-872D-F0C37CCA0741}" destId="{F362B409-4465-43F2-8AC2-5F71A359E68C}" srcOrd="1" destOrd="0" parTransId="{476A680E-F134-4AD8-B60D-E4EC07688EAF}" sibTransId="{92BF9513-27AE-4A1F-B72E-4E2489574320}"/>
    <dgm:cxn modelId="{B543B2A1-35FC-4892-BF99-6111BB4480FC}" type="presOf" srcId="{F362B409-4465-43F2-8AC2-5F71A359E68C}" destId="{8F89AD47-929C-4DE5-A7BC-997FA5704636}" srcOrd="0" destOrd="0" presId="urn:microsoft.com/office/officeart/2009/3/layout/CircleRelationship"/>
    <dgm:cxn modelId="{08370555-A35C-42EE-AB7E-99B7F8F4EFBA}" srcId="{7BC84C2F-5ED8-4F07-B911-A5CBB215093F}" destId="{39E03CC7-0958-47C1-872D-F0C37CCA0741}" srcOrd="0" destOrd="0" parTransId="{CF82C4A0-E5B7-4636-A1E9-C3D56F98AD4D}" sibTransId="{1460F6C3-2FB6-42D9-B77C-6625A0BD3FCC}"/>
    <dgm:cxn modelId="{FE834250-EDAA-4108-8E77-8451F047A371}" type="presOf" srcId="{7BC84C2F-5ED8-4F07-B911-A5CBB215093F}" destId="{AB5B86CD-FCEE-4A73-A383-1243500B7B1B}" srcOrd="0" destOrd="0" presId="urn:microsoft.com/office/officeart/2009/3/layout/CircleRelationship"/>
    <dgm:cxn modelId="{9857C714-D8DF-4A23-A6F4-9C82171A878C}" type="presOf" srcId="{DF6943CC-8DA0-4EF8-BF22-1A266E46B8F9}" destId="{179F8B5A-2507-4256-AABA-73C4B4D7BA40}" srcOrd="0" destOrd="0" presId="urn:microsoft.com/office/officeart/2009/3/layout/CircleRelationship"/>
    <dgm:cxn modelId="{19DF1E6B-60AA-40A4-A843-6F64621C2C6C}" type="presOf" srcId="{5E412A3A-9AD0-465C-A7DC-36CD0F623F24}" destId="{E0069F14-9782-403F-9478-029E8A620B6D}" srcOrd="0" destOrd="0" presId="urn:microsoft.com/office/officeart/2009/3/layout/CircleRelationship"/>
    <dgm:cxn modelId="{1A73A27B-BE5D-4BCF-8C3E-976A5144FE7E}" srcId="{39E03CC7-0958-47C1-872D-F0C37CCA0741}" destId="{5E412A3A-9AD0-465C-A7DC-36CD0F623F24}" srcOrd="2" destOrd="0" parTransId="{44425632-524D-4783-BC90-705DD0C616CF}" sibTransId="{27CE8D79-5A4B-468B-B73C-CFFFE2449DF0}"/>
    <dgm:cxn modelId="{B0338C1F-61A0-458C-8E95-C3F0F0A702DF}" type="presParOf" srcId="{AB5B86CD-FCEE-4A73-A383-1243500B7B1B}" destId="{9FBC034A-1B51-4305-A644-6CD1095CDF4F}" srcOrd="0" destOrd="0" presId="urn:microsoft.com/office/officeart/2009/3/layout/CircleRelationship"/>
    <dgm:cxn modelId="{8C62D8A6-7DAB-4FE4-906D-8D6366B4890B}" type="presParOf" srcId="{AB5B86CD-FCEE-4A73-A383-1243500B7B1B}" destId="{7F32ECC7-B228-4E80-9D55-42608E111A0C}" srcOrd="1" destOrd="0" presId="urn:microsoft.com/office/officeart/2009/3/layout/CircleRelationship"/>
    <dgm:cxn modelId="{527D0CBE-50AF-4D4A-B145-5958ABD1BD08}" type="presParOf" srcId="{AB5B86CD-FCEE-4A73-A383-1243500B7B1B}" destId="{0422ECF6-4E21-4CD3-953A-B2D2E3804F09}" srcOrd="2" destOrd="0" presId="urn:microsoft.com/office/officeart/2009/3/layout/CircleRelationship"/>
    <dgm:cxn modelId="{31EEEDC9-F0D1-44FC-AE24-6701AD7668D7}" type="presParOf" srcId="{AB5B86CD-FCEE-4A73-A383-1243500B7B1B}" destId="{CF064ED2-ECAD-44B4-A6F8-AF64AE5D8289}" srcOrd="3" destOrd="0" presId="urn:microsoft.com/office/officeart/2009/3/layout/CircleRelationship"/>
    <dgm:cxn modelId="{6793165F-8F2A-48E3-B4F7-F51DE8209A2A}" type="presParOf" srcId="{AB5B86CD-FCEE-4A73-A383-1243500B7B1B}" destId="{CBA7D438-B6A0-45A0-9EFD-0B5C85956F4D}" srcOrd="4" destOrd="0" presId="urn:microsoft.com/office/officeart/2009/3/layout/CircleRelationship"/>
    <dgm:cxn modelId="{33F83378-7FAD-4A85-B657-C23675BB37D9}" type="presParOf" srcId="{AB5B86CD-FCEE-4A73-A383-1243500B7B1B}" destId="{2B8D38D6-5077-4420-AC54-8B9B98539978}" srcOrd="5" destOrd="0" presId="urn:microsoft.com/office/officeart/2009/3/layout/CircleRelationship"/>
    <dgm:cxn modelId="{4A502930-0C06-4005-AF07-57552A484E32}" type="presParOf" srcId="{AB5B86CD-FCEE-4A73-A383-1243500B7B1B}" destId="{4A0C01F5-B9BA-4CA5-BE9C-8D137BE6C02C}" srcOrd="6" destOrd="0" presId="urn:microsoft.com/office/officeart/2009/3/layout/CircleRelationship"/>
    <dgm:cxn modelId="{26769A33-37C2-4CF6-AC75-2D1B0C52DAD7}" type="presParOf" srcId="{AB5B86CD-FCEE-4A73-A383-1243500B7B1B}" destId="{179F8B5A-2507-4256-AABA-73C4B4D7BA40}" srcOrd="7" destOrd="0" presId="urn:microsoft.com/office/officeart/2009/3/layout/CircleRelationship"/>
    <dgm:cxn modelId="{DAD958BE-9CB1-409E-84A4-709471BFD896}" type="presParOf" srcId="{AB5B86CD-FCEE-4A73-A383-1243500B7B1B}" destId="{4BCC0594-0D31-4B27-BCD0-B5AFCF11ABB0}" srcOrd="8" destOrd="0" presId="urn:microsoft.com/office/officeart/2009/3/layout/CircleRelationship"/>
    <dgm:cxn modelId="{41F9876C-FF5E-463C-BD2A-0A4547FF373E}" type="presParOf" srcId="{4BCC0594-0D31-4B27-BCD0-B5AFCF11ABB0}" destId="{F81DE45F-D1B9-41E6-9F7F-71CD3EC95668}" srcOrd="0" destOrd="0" presId="urn:microsoft.com/office/officeart/2009/3/layout/CircleRelationship"/>
    <dgm:cxn modelId="{8C54B2E6-D5D7-486D-B86A-52A64B4C33A6}" type="presParOf" srcId="{AB5B86CD-FCEE-4A73-A383-1243500B7B1B}" destId="{B72510B6-654C-4674-963B-838A29FB8A9D}" srcOrd="9" destOrd="0" presId="urn:microsoft.com/office/officeart/2009/3/layout/CircleRelationship"/>
    <dgm:cxn modelId="{331DEC14-4CA8-4423-81AF-54C65D4B024E}" type="presParOf" srcId="{B72510B6-654C-4674-963B-838A29FB8A9D}" destId="{62D0C91B-ED1F-4005-AF11-A0330B53E789}" srcOrd="0" destOrd="0" presId="urn:microsoft.com/office/officeart/2009/3/layout/CircleRelationship"/>
    <dgm:cxn modelId="{09C7E145-79A8-4A9B-A2A6-6F3BD141BAFE}" type="presParOf" srcId="{AB5B86CD-FCEE-4A73-A383-1243500B7B1B}" destId="{8F89AD47-929C-4DE5-A7BC-997FA5704636}" srcOrd="10" destOrd="0" presId="urn:microsoft.com/office/officeart/2009/3/layout/CircleRelationship"/>
    <dgm:cxn modelId="{A385CF02-B495-456D-8C95-ACE807028283}" type="presParOf" srcId="{AB5B86CD-FCEE-4A73-A383-1243500B7B1B}" destId="{0F950C1A-4FF9-432C-B345-4A7A4F71AF74}" srcOrd="11" destOrd="0" presId="urn:microsoft.com/office/officeart/2009/3/layout/CircleRelationship"/>
    <dgm:cxn modelId="{4ED77113-B593-42CF-A9E1-C91ECA30E0FD}" type="presParOf" srcId="{0F950C1A-4FF9-432C-B345-4A7A4F71AF74}" destId="{E363740A-0BB7-49FD-B087-F29A4EF7A966}" srcOrd="0" destOrd="0" presId="urn:microsoft.com/office/officeart/2009/3/layout/CircleRelationship"/>
    <dgm:cxn modelId="{C64B5364-ACB4-4828-ACF4-A1B8626FE21C}" type="presParOf" srcId="{AB5B86CD-FCEE-4A73-A383-1243500B7B1B}" destId="{C1696CBA-89E3-46DB-8843-CA6D670DBC05}" srcOrd="12" destOrd="0" presId="urn:microsoft.com/office/officeart/2009/3/layout/CircleRelationship"/>
    <dgm:cxn modelId="{C03DF7CC-06F3-4E86-8E86-1D9580369928}" type="presParOf" srcId="{C1696CBA-89E3-46DB-8843-CA6D670DBC05}" destId="{381FAC7F-7C72-4F40-9017-FC66605E0BFA}" srcOrd="0" destOrd="0" presId="urn:microsoft.com/office/officeart/2009/3/layout/CircleRelationship"/>
    <dgm:cxn modelId="{9C7CCEC1-6620-4010-85D4-8EC66A6456F3}" type="presParOf" srcId="{AB5B86CD-FCEE-4A73-A383-1243500B7B1B}" destId="{EE522487-0C84-4B16-ADC7-1A9E447D6485}" srcOrd="13" destOrd="0" presId="urn:microsoft.com/office/officeart/2009/3/layout/CircleRelationship"/>
    <dgm:cxn modelId="{9C547B40-6AA1-4A93-9E49-6CE4BCD034E8}" type="presParOf" srcId="{EE522487-0C84-4B16-ADC7-1A9E447D6485}" destId="{CBF922E8-37CA-4862-8A60-950071E080FF}" srcOrd="0" destOrd="0" presId="urn:microsoft.com/office/officeart/2009/3/layout/CircleRelationship"/>
    <dgm:cxn modelId="{EEF1C879-0C59-4CA4-93D1-4FA911AB1677}" type="presParOf" srcId="{AB5B86CD-FCEE-4A73-A383-1243500B7B1B}" destId="{E0069F14-9782-403F-9478-029E8A620B6D}" srcOrd="14" destOrd="0" presId="urn:microsoft.com/office/officeart/2009/3/layout/CircleRelationship"/>
    <dgm:cxn modelId="{36531ECD-0BF3-4B79-AD9C-AE819A319D43}" type="presParOf" srcId="{AB5B86CD-FCEE-4A73-A383-1243500B7B1B}" destId="{2683F0BE-34DB-465E-BC25-7DA8C2200EAB}" srcOrd="15" destOrd="0" presId="urn:microsoft.com/office/officeart/2009/3/layout/CircleRelationship"/>
    <dgm:cxn modelId="{799F9313-A064-4547-8BFE-27C4C07D6A27}" type="presParOf" srcId="{2683F0BE-34DB-465E-BC25-7DA8C2200EAB}" destId="{E577E561-7B7A-4A18-8FAD-9BCC24ED2061}"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D15E41-7FAA-4717-8C83-78A5313E1A79}"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id-ID"/>
        </a:p>
      </dgm:t>
    </dgm:pt>
    <dgm:pt modelId="{F870D039-C6A3-4940-B772-CC752791082A}">
      <dgm:prSet phldrT="[Text]" custT="1"/>
      <dgm:spPr/>
      <dgm:t>
        <a:bodyPr/>
        <a:lstStyle/>
        <a:p>
          <a:r>
            <a:rPr lang="id-ID" sz="1600" b="1" dirty="0" smtClean="0">
              <a:solidFill>
                <a:schemeClr val="bg1"/>
              </a:solidFill>
            </a:rPr>
            <a:t>Perubahan Pemasaran yang Dapat Mempengaruhi Kebudayaan</a:t>
          </a:r>
          <a:endParaRPr lang="id-ID" sz="1600" b="1" dirty="0">
            <a:solidFill>
              <a:schemeClr val="bg1"/>
            </a:solidFill>
          </a:endParaRPr>
        </a:p>
      </dgm:t>
    </dgm:pt>
    <dgm:pt modelId="{D8D8344E-2653-488B-A08B-495EBB8BAD11}" type="parTrans" cxnId="{8B808129-7D10-4639-A251-17300AE4C54D}">
      <dgm:prSet/>
      <dgm:spPr/>
      <dgm:t>
        <a:bodyPr/>
        <a:lstStyle/>
        <a:p>
          <a:endParaRPr lang="id-ID" sz="1500" b="1">
            <a:solidFill>
              <a:schemeClr val="bg1"/>
            </a:solidFill>
          </a:endParaRPr>
        </a:p>
      </dgm:t>
    </dgm:pt>
    <dgm:pt modelId="{859B2F43-CC6E-4BC5-84EF-BF6619825DE5}" type="sibTrans" cxnId="{8B808129-7D10-4639-A251-17300AE4C54D}">
      <dgm:prSet/>
      <dgm:spPr/>
      <dgm:t>
        <a:bodyPr/>
        <a:lstStyle/>
        <a:p>
          <a:endParaRPr lang="id-ID" sz="1500" b="1">
            <a:solidFill>
              <a:schemeClr val="bg1"/>
            </a:solidFill>
          </a:endParaRPr>
        </a:p>
      </dgm:t>
    </dgm:pt>
    <dgm:pt modelId="{95E6152D-F197-45AD-837D-E85CDEB74ED6}">
      <dgm:prSet phldrT="[Text]" custT="1"/>
      <dgm:spPr/>
      <dgm:t>
        <a:bodyPr/>
        <a:lstStyle/>
        <a:p>
          <a:r>
            <a:rPr lang="id-ID" sz="1500" b="1" dirty="0" smtClean="0">
              <a:solidFill>
                <a:schemeClr val="bg1"/>
              </a:solidFill>
            </a:rPr>
            <a:t>Kualitas</a:t>
          </a:r>
          <a:endParaRPr lang="id-ID" sz="1500" b="1" dirty="0">
            <a:solidFill>
              <a:schemeClr val="bg1"/>
            </a:solidFill>
          </a:endParaRPr>
        </a:p>
      </dgm:t>
    </dgm:pt>
    <dgm:pt modelId="{DFC7F21F-C263-479D-9983-248B17BC95B0}" type="parTrans" cxnId="{352A9D35-AA46-4386-A149-D7ECBDD5463D}">
      <dgm:prSet/>
      <dgm:spPr/>
      <dgm:t>
        <a:bodyPr/>
        <a:lstStyle/>
        <a:p>
          <a:endParaRPr lang="id-ID" sz="1500" b="1">
            <a:solidFill>
              <a:schemeClr val="bg1"/>
            </a:solidFill>
          </a:endParaRPr>
        </a:p>
      </dgm:t>
    </dgm:pt>
    <dgm:pt modelId="{2E42F808-32C6-4111-BE6F-0788850C02DD}" type="sibTrans" cxnId="{352A9D35-AA46-4386-A149-D7ECBDD5463D}">
      <dgm:prSet/>
      <dgm:spPr/>
      <dgm:t>
        <a:bodyPr/>
        <a:lstStyle/>
        <a:p>
          <a:endParaRPr lang="id-ID" sz="1500" b="1">
            <a:solidFill>
              <a:schemeClr val="bg1"/>
            </a:solidFill>
          </a:endParaRPr>
        </a:p>
      </dgm:t>
    </dgm:pt>
    <dgm:pt modelId="{75F7CE38-855D-4F8A-B56C-20AC2BD432E7}">
      <dgm:prSet phldrT="[Text]" custT="1"/>
      <dgm:spPr/>
      <dgm:t>
        <a:bodyPr/>
        <a:lstStyle/>
        <a:p>
          <a:r>
            <a:rPr lang="id-ID" sz="1500" b="1" dirty="0" smtClean="0">
              <a:solidFill>
                <a:schemeClr val="bg1"/>
              </a:solidFill>
            </a:rPr>
            <a:t>Perubahan peran wanita</a:t>
          </a:r>
          <a:endParaRPr lang="id-ID" sz="1500" b="1" dirty="0">
            <a:solidFill>
              <a:schemeClr val="bg1"/>
            </a:solidFill>
          </a:endParaRPr>
        </a:p>
      </dgm:t>
    </dgm:pt>
    <dgm:pt modelId="{28C3D360-173F-413E-8A1A-509C74C5A94B}" type="parTrans" cxnId="{10C0E7C4-1534-4AA5-B3D4-6DF5617716F5}">
      <dgm:prSet/>
      <dgm:spPr/>
      <dgm:t>
        <a:bodyPr/>
        <a:lstStyle/>
        <a:p>
          <a:endParaRPr lang="id-ID" sz="1500" b="1">
            <a:solidFill>
              <a:schemeClr val="bg1"/>
            </a:solidFill>
          </a:endParaRPr>
        </a:p>
      </dgm:t>
    </dgm:pt>
    <dgm:pt modelId="{ACF27DAD-A6C8-48C8-8D28-D0830FB84B78}" type="sibTrans" cxnId="{10C0E7C4-1534-4AA5-B3D4-6DF5617716F5}">
      <dgm:prSet/>
      <dgm:spPr/>
      <dgm:t>
        <a:bodyPr/>
        <a:lstStyle/>
        <a:p>
          <a:endParaRPr lang="id-ID" sz="1500" b="1">
            <a:solidFill>
              <a:schemeClr val="bg1"/>
            </a:solidFill>
          </a:endParaRPr>
        </a:p>
      </dgm:t>
    </dgm:pt>
    <dgm:pt modelId="{FA465A86-2C67-4C9D-BB50-4D994DC6EC6C}">
      <dgm:prSet phldrT="[Text]" custT="1"/>
      <dgm:spPr/>
      <dgm:t>
        <a:bodyPr/>
        <a:lstStyle/>
        <a:p>
          <a:r>
            <a:rPr lang="id-ID" sz="1500" b="1" dirty="0" smtClean="0">
              <a:solidFill>
                <a:schemeClr val="bg1"/>
              </a:solidFill>
            </a:rPr>
            <a:t>Perubahan kehidupan keluarga</a:t>
          </a:r>
          <a:endParaRPr lang="id-ID" sz="1500" b="1" dirty="0">
            <a:solidFill>
              <a:schemeClr val="bg1"/>
            </a:solidFill>
          </a:endParaRPr>
        </a:p>
      </dgm:t>
    </dgm:pt>
    <dgm:pt modelId="{E0E11507-AE9A-485F-B98F-397F40A90714}" type="parTrans" cxnId="{E2CDE918-466F-4262-AD61-CCF1BC74C76A}">
      <dgm:prSet/>
      <dgm:spPr/>
      <dgm:t>
        <a:bodyPr/>
        <a:lstStyle/>
        <a:p>
          <a:endParaRPr lang="id-ID" sz="1500" b="1">
            <a:solidFill>
              <a:schemeClr val="bg1"/>
            </a:solidFill>
          </a:endParaRPr>
        </a:p>
      </dgm:t>
    </dgm:pt>
    <dgm:pt modelId="{B9BF06A8-D874-4821-807C-4016468F47E5}" type="sibTrans" cxnId="{E2CDE918-466F-4262-AD61-CCF1BC74C76A}">
      <dgm:prSet/>
      <dgm:spPr/>
      <dgm:t>
        <a:bodyPr/>
        <a:lstStyle/>
        <a:p>
          <a:endParaRPr lang="id-ID" sz="1500" b="1">
            <a:solidFill>
              <a:schemeClr val="bg1"/>
            </a:solidFill>
          </a:endParaRPr>
        </a:p>
      </dgm:t>
    </dgm:pt>
    <dgm:pt modelId="{9372C7AF-F053-483F-94D0-544C34B910D3}">
      <dgm:prSet phldrT="[Text]" custT="1"/>
      <dgm:spPr/>
      <dgm:t>
        <a:bodyPr/>
        <a:lstStyle/>
        <a:p>
          <a:r>
            <a:rPr lang="id-ID" sz="1500" b="1" dirty="0" smtClean="0">
              <a:solidFill>
                <a:schemeClr val="bg1"/>
              </a:solidFill>
            </a:rPr>
            <a:t>Pembelian secara impulsif</a:t>
          </a:r>
          <a:endParaRPr lang="id-ID" sz="1500" b="1" dirty="0">
            <a:solidFill>
              <a:schemeClr val="bg1"/>
            </a:solidFill>
          </a:endParaRPr>
        </a:p>
      </dgm:t>
    </dgm:pt>
    <dgm:pt modelId="{C68DDE51-0532-477F-90E1-B56629ED306C}" type="parTrans" cxnId="{B2F94058-FCF8-47B4-A82B-05BCE75F1630}">
      <dgm:prSet/>
      <dgm:spPr/>
      <dgm:t>
        <a:bodyPr/>
        <a:lstStyle/>
        <a:p>
          <a:endParaRPr lang="id-ID" sz="1500" b="1">
            <a:solidFill>
              <a:schemeClr val="bg1"/>
            </a:solidFill>
          </a:endParaRPr>
        </a:p>
      </dgm:t>
    </dgm:pt>
    <dgm:pt modelId="{4F33618F-BD5D-4709-9333-EA0247DE2A26}" type="sibTrans" cxnId="{B2F94058-FCF8-47B4-A82B-05BCE75F1630}">
      <dgm:prSet/>
      <dgm:spPr/>
      <dgm:t>
        <a:bodyPr/>
        <a:lstStyle/>
        <a:p>
          <a:endParaRPr lang="id-ID" sz="1500" b="1">
            <a:solidFill>
              <a:schemeClr val="bg1"/>
            </a:solidFill>
          </a:endParaRPr>
        </a:p>
      </dgm:t>
    </dgm:pt>
    <dgm:pt modelId="{C40FD920-0C35-44BF-80CD-D13013F0ABD2}">
      <dgm:prSet custT="1"/>
      <dgm:spPr/>
      <dgm:t>
        <a:bodyPr/>
        <a:lstStyle/>
        <a:p>
          <a:r>
            <a:rPr lang="id-ID" sz="1500" b="1" dirty="0" smtClean="0">
              <a:solidFill>
                <a:schemeClr val="bg1"/>
              </a:solidFill>
            </a:rPr>
            <a:t>Hasrat akan kenyamanan</a:t>
          </a:r>
          <a:endParaRPr lang="id-ID" sz="1500" b="1" dirty="0">
            <a:solidFill>
              <a:schemeClr val="bg1"/>
            </a:solidFill>
          </a:endParaRPr>
        </a:p>
      </dgm:t>
    </dgm:pt>
    <dgm:pt modelId="{518F9BCA-CB6D-4954-936A-8DCA2433A295}" type="parTrans" cxnId="{9FC08428-521E-4DB2-89A9-8B83F5881462}">
      <dgm:prSet/>
      <dgm:spPr/>
      <dgm:t>
        <a:bodyPr/>
        <a:lstStyle/>
        <a:p>
          <a:endParaRPr lang="id-ID" sz="1500" b="1">
            <a:solidFill>
              <a:schemeClr val="bg1"/>
            </a:solidFill>
          </a:endParaRPr>
        </a:p>
      </dgm:t>
    </dgm:pt>
    <dgm:pt modelId="{5408C302-D2DF-4929-8797-939CBEE4E7E1}" type="sibTrans" cxnId="{9FC08428-521E-4DB2-89A9-8B83F5881462}">
      <dgm:prSet/>
      <dgm:spPr/>
      <dgm:t>
        <a:bodyPr/>
        <a:lstStyle/>
        <a:p>
          <a:endParaRPr lang="id-ID" sz="1500" b="1">
            <a:solidFill>
              <a:schemeClr val="bg1"/>
            </a:solidFill>
          </a:endParaRPr>
        </a:p>
      </dgm:t>
    </dgm:pt>
    <dgm:pt modelId="{2FD7E890-44E1-4E60-814C-027B1B790FE4}" type="pres">
      <dgm:prSet presAssocID="{E9D15E41-7FAA-4717-8C83-78A5313E1A79}" presName="composite" presStyleCnt="0">
        <dgm:presLayoutVars>
          <dgm:chMax val="1"/>
          <dgm:dir/>
          <dgm:resizeHandles val="exact"/>
        </dgm:presLayoutVars>
      </dgm:prSet>
      <dgm:spPr/>
      <dgm:t>
        <a:bodyPr/>
        <a:lstStyle/>
        <a:p>
          <a:endParaRPr lang="id-ID"/>
        </a:p>
      </dgm:t>
    </dgm:pt>
    <dgm:pt modelId="{D68BE385-9F1D-4981-8231-A1B8A4E58648}" type="pres">
      <dgm:prSet presAssocID="{E9D15E41-7FAA-4717-8C83-78A5313E1A79}" presName="radial" presStyleCnt="0">
        <dgm:presLayoutVars>
          <dgm:animLvl val="ctr"/>
        </dgm:presLayoutVars>
      </dgm:prSet>
      <dgm:spPr/>
    </dgm:pt>
    <dgm:pt modelId="{4B1D57A9-FE4E-4E03-87A8-75A5C3CDBCFC}" type="pres">
      <dgm:prSet presAssocID="{F870D039-C6A3-4940-B772-CC752791082A}" presName="centerShape" presStyleLbl="vennNode1" presStyleIdx="0" presStyleCnt="6"/>
      <dgm:spPr/>
      <dgm:t>
        <a:bodyPr/>
        <a:lstStyle/>
        <a:p>
          <a:endParaRPr lang="id-ID"/>
        </a:p>
      </dgm:t>
    </dgm:pt>
    <dgm:pt modelId="{E27F6BE2-74AF-4F16-96BD-C13AE9D4D286}" type="pres">
      <dgm:prSet presAssocID="{95E6152D-F197-45AD-837D-E85CDEB74ED6}" presName="node" presStyleLbl="vennNode1" presStyleIdx="1" presStyleCnt="6">
        <dgm:presLayoutVars>
          <dgm:bulletEnabled val="1"/>
        </dgm:presLayoutVars>
      </dgm:prSet>
      <dgm:spPr/>
      <dgm:t>
        <a:bodyPr/>
        <a:lstStyle/>
        <a:p>
          <a:endParaRPr lang="id-ID"/>
        </a:p>
      </dgm:t>
    </dgm:pt>
    <dgm:pt modelId="{AF7EB4C5-D440-413F-972C-2E2FD34F6CD0}" type="pres">
      <dgm:prSet presAssocID="{75F7CE38-855D-4F8A-B56C-20AC2BD432E7}" presName="node" presStyleLbl="vennNode1" presStyleIdx="2" presStyleCnt="6">
        <dgm:presLayoutVars>
          <dgm:bulletEnabled val="1"/>
        </dgm:presLayoutVars>
      </dgm:prSet>
      <dgm:spPr/>
      <dgm:t>
        <a:bodyPr/>
        <a:lstStyle/>
        <a:p>
          <a:endParaRPr lang="id-ID"/>
        </a:p>
      </dgm:t>
    </dgm:pt>
    <dgm:pt modelId="{F5F39C30-8581-46A0-9E05-92233E432E02}" type="pres">
      <dgm:prSet presAssocID="{FA465A86-2C67-4C9D-BB50-4D994DC6EC6C}" presName="node" presStyleLbl="vennNode1" presStyleIdx="3" presStyleCnt="6">
        <dgm:presLayoutVars>
          <dgm:bulletEnabled val="1"/>
        </dgm:presLayoutVars>
      </dgm:prSet>
      <dgm:spPr/>
      <dgm:t>
        <a:bodyPr/>
        <a:lstStyle/>
        <a:p>
          <a:endParaRPr lang="id-ID"/>
        </a:p>
      </dgm:t>
    </dgm:pt>
    <dgm:pt modelId="{FE22505A-0AA7-4B15-82A6-CE0095B6F8BD}" type="pres">
      <dgm:prSet presAssocID="{9372C7AF-F053-483F-94D0-544C34B910D3}" presName="node" presStyleLbl="vennNode1" presStyleIdx="4" presStyleCnt="6">
        <dgm:presLayoutVars>
          <dgm:bulletEnabled val="1"/>
        </dgm:presLayoutVars>
      </dgm:prSet>
      <dgm:spPr/>
      <dgm:t>
        <a:bodyPr/>
        <a:lstStyle/>
        <a:p>
          <a:endParaRPr lang="id-ID"/>
        </a:p>
      </dgm:t>
    </dgm:pt>
    <dgm:pt modelId="{DC2DA4EC-7919-4E8C-B39B-76783A17AEDC}" type="pres">
      <dgm:prSet presAssocID="{C40FD920-0C35-44BF-80CD-D13013F0ABD2}" presName="node" presStyleLbl="vennNode1" presStyleIdx="5" presStyleCnt="6">
        <dgm:presLayoutVars>
          <dgm:bulletEnabled val="1"/>
        </dgm:presLayoutVars>
      </dgm:prSet>
      <dgm:spPr/>
      <dgm:t>
        <a:bodyPr/>
        <a:lstStyle/>
        <a:p>
          <a:endParaRPr lang="id-ID"/>
        </a:p>
      </dgm:t>
    </dgm:pt>
  </dgm:ptLst>
  <dgm:cxnLst>
    <dgm:cxn modelId="{8B808129-7D10-4639-A251-17300AE4C54D}" srcId="{E9D15E41-7FAA-4717-8C83-78A5313E1A79}" destId="{F870D039-C6A3-4940-B772-CC752791082A}" srcOrd="0" destOrd="0" parTransId="{D8D8344E-2653-488B-A08B-495EBB8BAD11}" sibTransId="{859B2F43-CC6E-4BC5-84EF-BF6619825DE5}"/>
    <dgm:cxn modelId="{9FC08428-521E-4DB2-89A9-8B83F5881462}" srcId="{F870D039-C6A3-4940-B772-CC752791082A}" destId="{C40FD920-0C35-44BF-80CD-D13013F0ABD2}" srcOrd="4" destOrd="0" parTransId="{518F9BCA-CB6D-4954-936A-8DCA2433A295}" sibTransId="{5408C302-D2DF-4929-8797-939CBEE4E7E1}"/>
    <dgm:cxn modelId="{B2F94058-FCF8-47B4-A82B-05BCE75F1630}" srcId="{F870D039-C6A3-4940-B772-CC752791082A}" destId="{9372C7AF-F053-483F-94D0-544C34B910D3}" srcOrd="3" destOrd="0" parTransId="{C68DDE51-0532-477F-90E1-B56629ED306C}" sibTransId="{4F33618F-BD5D-4709-9333-EA0247DE2A26}"/>
    <dgm:cxn modelId="{9BFAA5F8-7BCB-4C4F-A6F6-6495B328FC9A}" type="presOf" srcId="{75F7CE38-855D-4F8A-B56C-20AC2BD432E7}" destId="{AF7EB4C5-D440-413F-972C-2E2FD34F6CD0}" srcOrd="0" destOrd="0" presId="urn:microsoft.com/office/officeart/2005/8/layout/radial3"/>
    <dgm:cxn modelId="{A2579F59-A72F-449C-AE45-F99905A1F32B}" type="presOf" srcId="{C40FD920-0C35-44BF-80CD-D13013F0ABD2}" destId="{DC2DA4EC-7919-4E8C-B39B-76783A17AEDC}" srcOrd="0" destOrd="0" presId="urn:microsoft.com/office/officeart/2005/8/layout/radial3"/>
    <dgm:cxn modelId="{87158CE4-01B3-4FD2-86D7-17214085FB81}" type="presOf" srcId="{F870D039-C6A3-4940-B772-CC752791082A}" destId="{4B1D57A9-FE4E-4E03-87A8-75A5C3CDBCFC}" srcOrd="0" destOrd="0" presId="urn:microsoft.com/office/officeart/2005/8/layout/radial3"/>
    <dgm:cxn modelId="{94980E4B-76C4-42D5-8169-C96615AE2B78}" type="presOf" srcId="{FA465A86-2C67-4C9D-BB50-4D994DC6EC6C}" destId="{F5F39C30-8581-46A0-9E05-92233E432E02}" srcOrd="0" destOrd="0" presId="urn:microsoft.com/office/officeart/2005/8/layout/radial3"/>
    <dgm:cxn modelId="{10C0E7C4-1534-4AA5-B3D4-6DF5617716F5}" srcId="{F870D039-C6A3-4940-B772-CC752791082A}" destId="{75F7CE38-855D-4F8A-B56C-20AC2BD432E7}" srcOrd="1" destOrd="0" parTransId="{28C3D360-173F-413E-8A1A-509C74C5A94B}" sibTransId="{ACF27DAD-A6C8-48C8-8D28-D0830FB84B78}"/>
    <dgm:cxn modelId="{E2CDE918-466F-4262-AD61-CCF1BC74C76A}" srcId="{F870D039-C6A3-4940-B772-CC752791082A}" destId="{FA465A86-2C67-4C9D-BB50-4D994DC6EC6C}" srcOrd="2" destOrd="0" parTransId="{E0E11507-AE9A-485F-B98F-397F40A90714}" sibTransId="{B9BF06A8-D874-4821-807C-4016468F47E5}"/>
    <dgm:cxn modelId="{33A128E3-7E4D-4AE2-A176-B24941D266E5}" type="presOf" srcId="{95E6152D-F197-45AD-837D-E85CDEB74ED6}" destId="{E27F6BE2-74AF-4F16-96BD-C13AE9D4D286}" srcOrd="0" destOrd="0" presId="urn:microsoft.com/office/officeart/2005/8/layout/radial3"/>
    <dgm:cxn modelId="{7434F42D-6056-420A-877D-ED60F45FE290}" type="presOf" srcId="{9372C7AF-F053-483F-94D0-544C34B910D3}" destId="{FE22505A-0AA7-4B15-82A6-CE0095B6F8BD}" srcOrd="0" destOrd="0" presId="urn:microsoft.com/office/officeart/2005/8/layout/radial3"/>
    <dgm:cxn modelId="{352A9D35-AA46-4386-A149-D7ECBDD5463D}" srcId="{F870D039-C6A3-4940-B772-CC752791082A}" destId="{95E6152D-F197-45AD-837D-E85CDEB74ED6}" srcOrd="0" destOrd="0" parTransId="{DFC7F21F-C263-479D-9983-248B17BC95B0}" sibTransId="{2E42F808-32C6-4111-BE6F-0788850C02DD}"/>
    <dgm:cxn modelId="{9ACE8A51-CB57-4FA6-906E-965EE7FE698A}" type="presOf" srcId="{E9D15E41-7FAA-4717-8C83-78A5313E1A79}" destId="{2FD7E890-44E1-4E60-814C-027B1B790FE4}" srcOrd="0" destOrd="0" presId="urn:microsoft.com/office/officeart/2005/8/layout/radial3"/>
    <dgm:cxn modelId="{1F434660-1E12-4F4C-B6C5-F25E2A7CC9BC}" type="presParOf" srcId="{2FD7E890-44E1-4E60-814C-027B1B790FE4}" destId="{D68BE385-9F1D-4981-8231-A1B8A4E58648}" srcOrd="0" destOrd="0" presId="urn:microsoft.com/office/officeart/2005/8/layout/radial3"/>
    <dgm:cxn modelId="{8CDC15E3-141C-4ED5-8986-A7AC001C2DCE}" type="presParOf" srcId="{D68BE385-9F1D-4981-8231-A1B8A4E58648}" destId="{4B1D57A9-FE4E-4E03-87A8-75A5C3CDBCFC}" srcOrd="0" destOrd="0" presId="urn:microsoft.com/office/officeart/2005/8/layout/radial3"/>
    <dgm:cxn modelId="{4A338367-D202-4192-9D71-723B1FED84D3}" type="presParOf" srcId="{D68BE385-9F1D-4981-8231-A1B8A4E58648}" destId="{E27F6BE2-74AF-4F16-96BD-C13AE9D4D286}" srcOrd="1" destOrd="0" presId="urn:microsoft.com/office/officeart/2005/8/layout/radial3"/>
    <dgm:cxn modelId="{C93B838C-C561-4E6D-9BAD-2E118BD39201}" type="presParOf" srcId="{D68BE385-9F1D-4981-8231-A1B8A4E58648}" destId="{AF7EB4C5-D440-413F-972C-2E2FD34F6CD0}" srcOrd="2" destOrd="0" presId="urn:microsoft.com/office/officeart/2005/8/layout/radial3"/>
    <dgm:cxn modelId="{AA3AF8CC-8383-41C4-A3DE-BB037FD47EEB}" type="presParOf" srcId="{D68BE385-9F1D-4981-8231-A1B8A4E58648}" destId="{F5F39C30-8581-46A0-9E05-92233E432E02}" srcOrd="3" destOrd="0" presId="urn:microsoft.com/office/officeart/2005/8/layout/radial3"/>
    <dgm:cxn modelId="{F944E013-9C5B-4978-94E9-466EDB7C00DF}" type="presParOf" srcId="{D68BE385-9F1D-4981-8231-A1B8A4E58648}" destId="{FE22505A-0AA7-4B15-82A6-CE0095B6F8BD}" srcOrd="4" destOrd="0" presId="urn:microsoft.com/office/officeart/2005/8/layout/radial3"/>
    <dgm:cxn modelId="{EF58A256-23D4-4AC6-8664-939E64104B20}" type="presParOf" srcId="{D68BE385-9F1D-4981-8231-A1B8A4E58648}" destId="{DC2DA4EC-7919-4E8C-B39B-76783A17AEDC}"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6455C-8BF1-47B1-874D-658D29744401}">
      <dsp:nvSpPr>
        <dsp:cNvPr id="0" name=""/>
        <dsp:cNvSpPr/>
      </dsp:nvSpPr>
      <dsp:spPr>
        <a:xfrm>
          <a:off x="5937949" y="2169051"/>
          <a:ext cx="2738506" cy="273850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accent5">
                  <a:lumMod val="50000"/>
                </a:schemeClr>
              </a:solidFill>
              <a:latin typeface="Comic Sans MS" pitchFamily="66" charset="0"/>
            </a:rPr>
            <a:t>Segmentasi</a:t>
          </a:r>
          <a:r>
            <a:rPr lang="en-US" sz="2400" b="1" kern="1200" dirty="0" smtClean="0">
              <a:solidFill>
                <a:schemeClr val="accent5">
                  <a:lumMod val="50000"/>
                </a:schemeClr>
              </a:solidFill>
              <a:latin typeface="Comic Sans MS" pitchFamily="66" charset="0"/>
            </a:rPr>
            <a:t> </a:t>
          </a:r>
          <a:r>
            <a:rPr lang="id-ID" sz="2400" b="1" kern="1200" dirty="0" smtClean="0">
              <a:solidFill>
                <a:schemeClr val="accent5">
                  <a:lumMod val="50000"/>
                </a:schemeClr>
              </a:solidFill>
              <a:latin typeface="Comic Sans MS" pitchFamily="66" charset="0"/>
            </a:rPr>
            <a:t>P</a:t>
          </a:r>
          <a:r>
            <a:rPr lang="en-US" sz="2400" b="1" kern="1200" dirty="0" err="1" smtClean="0">
              <a:solidFill>
                <a:schemeClr val="accent5">
                  <a:lumMod val="50000"/>
                </a:schemeClr>
              </a:solidFill>
              <a:latin typeface="Comic Sans MS" pitchFamily="66" charset="0"/>
            </a:rPr>
            <a:t>asar</a:t>
          </a:r>
          <a:endParaRPr lang="id-ID" sz="2400" b="1" kern="1200" dirty="0">
            <a:solidFill>
              <a:schemeClr val="accent5">
                <a:lumMod val="50000"/>
              </a:schemeClr>
            </a:solidFill>
            <a:latin typeface="Comic Sans MS" pitchFamily="66" charset="0"/>
          </a:endParaRPr>
        </a:p>
      </dsp:txBody>
      <dsp:txXfrm>
        <a:off x="6338994" y="2570096"/>
        <a:ext cx="1936416" cy="1936416"/>
      </dsp:txXfrm>
    </dsp:sp>
    <dsp:sp modelId="{E9FBDBEA-E691-4462-8BDD-263895A5761C}">
      <dsp:nvSpPr>
        <dsp:cNvPr id="0" name=""/>
        <dsp:cNvSpPr/>
      </dsp:nvSpPr>
      <dsp:spPr>
        <a:xfrm rot="12591711">
          <a:off x="2354693" y="1139079"/>
          <a:ext cx="3880307" cy="780474"/>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F64014E-325E-4B8E-A405-173A32827678}">
      <dsp:nvSpPr>
        <dsp:cNvPr id="0" name=""/>
        <dsp:cNvSpPr/>
      </dsp:nvSpPr>
      <dsp:spPr>
        <a:xfrm>
          <a:off x="819377" y="0"/>
          <a:ext cx="3478808" cy="162409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err="1" smtClean="0">
              <a:solidFill>
                <a:schemeClr val="accent5">
                  <a:lumMod val="50000"/>
                </a:schemeClr>
              </a:solidFill>
              <a:latin typeface="Comic Sans MS" pitchFamily="66" charset="0"/>
            </a:rPr>
            <a:t>Membagi</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pasar</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menjadi</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lebih</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homogen</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sehingga</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relatif</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mempunyai</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kebutuhan</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dan</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keinginan</a:t>
          </a:r>
          <a:r>
            <a:rPr lang="en-US" sz="1400" b="1" kern="1200" dirty="0" smtClean="0">
              <a:solidFill>
                <a:schemeClr val="accent5">
                  <a:lumMod val="50000"/>
                </a:schemeClr>
              </a:solidFill>
              <a:latin typeface="Comic Sans MS" pitchFamily="66" charset="0"/>
            </a:rPr>
            <a:t> yang </a:t>
          </a:r>
          <a:r>
            <a:rPr lang="en-US" sz="1400" b="1" kern="1200" dirty="0" err="1" smtClean="0">
              <a:solidFill>
                <a:schemeClr val="accent5">
                  <a:lumMod val="50000"/>
                </a:schemeClr>
              </a:solidFill>
              <a:latin typeface="Comic Sans MS" pitchFamily="66" charset="0"/>
            </a:rPr>
            <a:t>sama</a:t>
          </a:r>
          <a:r>
            <a:rPr lang="id-ID" sz="1400" b="1" kern="1200" dirty="0" smtClean="0">
              <a:solidFill>
                <a:schemeClr val="accent5">
                  <a:lumMod val="50000"/>
                </a:schemeClr>
              </a:solidFill>
              <a:latin typeface="Comic Sans MS" pitchFamily="66" charset="0"/>
            </a:rPr>
            <a:t> </a:t>
          </a:r>
          <a:r>
            <a:rPr lang="en-US" sz="1400" b="1" kern="1200" dirty="0" smtClean="0">
              <a:solidFill>
                <a:schemeClr val="accent5">
                  <a:lumMod val="50000"/>
                </a:schemeClr>
              </a:solidFill>
              <a:latin typeface="Comic Sans MS" pitchFamily="66" charset="0"/>
            </a:rPr>
            <a:t>(</a:t>
          </a:r>
          <a:r>
            <a:rPr lang="en-US" sz="1400" b="1" kern="1200" dirty="0" err="1" smtClean="0">
              <a:solidFill>
                <a:schemeClr val="accent5">
                  <a:lumMod val="50000"/>
                </a:schemeClr>
              </a:solidFill>
              <a:latin typeface="Comic Sans MS" pitchFamily="66" charset="0"/>
            </a:rPr>
            <a:t>Irawan</a:t>
          </a:r>
          <a:r>
            <a:rPr lang="en-US" sz="1400" b="1" kern="1200" dirty="0" smtClean="0">
              <a:solidFill>
                <a:schemeClr val="accent5">
                  <a:lumMod val="50000"/>
                </a:schemeClr>
              </a:solidFill>
              <a:latin typeface="Comic Sans MS" pitchFamily="66" charset="0"/>
            </a:rPr>
            <a:t>, 1996)</a:t>
          </a:r>
          <a:endParaRPr lang="id-ID" sz="1400" b="1" kern="1200" dirty="0">
            <a:solidFill>
              <a:schemeClr val="accent5">
                <a:lumMod val="50000"/>
              </a:schemeClr>
            </a:solidFill>
            <a:latin typeface="Comic Sans MS" pitchFamily="66" charset="0"/>
          </a:endParaRPr>
        </a:p>
      </dsp:txBody>
      <dsp:txXfrm>
        <a:off x="866945" y="47568"/>
        <a:ext cx="3383672" cy="1528958"/>
      </dsp:txXfrm>
    </dsp:sp>
    <dsp:sp modelId="{EDB73C91-6401-4429-B8AE-9B9D8856B841}">
      <dsp:nvSpPr>
        <dsp:cNvPr id="0" name=""/>
        <dsp:cNvSpPr/>
      </dsp:nvSpPr>
      <dsp:spPr>
        <a:xfrm rot="11294384">
          <a:off x="2600375" y="2708631"/>
          <a:ext cx="3271176" cy="780474"/>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39F3670-9E07-4984-81B2-D09535DB23B8}">
      <dsp:nvSpPr>
        <dsp:cNvPr id="0" name=""/>
        <dsp:cNvSpPr/>
      </dsp:nvSpPr>
      <dsp:spPr>
        <a:xfrm>
          <a:off x="758637" y="2003384"/>
          <a:ext cx="3535236" cy="168517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err="1" smtClean="0">
              <a:solidFill>
                <a:schemeClr val="accent5">
                  <a:lumMod val="50000"/>
                </a:schemeClr>
              </a:solidFill>
              <a:latin typeface="Comic Sans MS" pitchFamily="66" charset="0"/>
            </a:rPr>
            <a:t>Pembagian</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daripada</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pasar</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secara</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keseluruhan</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ke</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dalam</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kelompok-kelompok</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untuk</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penyesuaian</a:t>
          </a:r>
          <a:r>
            <a:rPr lang="en-US" sz="1400" b="1" kern="1200" dirty="0" smtClean="0">
              <a:solidFill>
                <a:schemeClr val="accent5">
                  <a:lumMod val="50000"/>
                </a:schemeClr>
              </a:solidFill>
              <a:latin typeface="Comic Sans MS" pitchFamily="66" charset="0"/>
            </a:rPr>
            <a:t> yang </a:t>
          </a:r>
          <a:r>
            <a:rPr lang="en-US" sz="1400" b="1" kern="1200" dirty="0" err="1" smtClean="0">
              <a:solidFill>
                <a:schemeClr val="accent5">
                  <a:lumMod val="50000"/>
                </a:schemeClr>
              </a:solidFill>
              <a:latin typeface="Comic Sans MS" pitchFamily="66" charset="0"/>
            </a:rPr>
            <a:t>lebih</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tepat</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dan</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konkret</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dari</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suatu</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produk</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sesuai</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dengan</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keinginan</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kebutuhan</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serta</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karakteristik</a:t>
          </a:r>
          <a:r>
            <a:rPr lang="en-US" sz="1400" b="1" kern="1200" dirty="0" smtClean="0">
              <a:solidFill>
                <a:schemeClr val="accent5">
                  <a:lumMod val="50000"/>
                </a:schemeClr>
              </a:solidFill>
              <a:latin typeface="Comic Sans MS" pitchFamily="66" charset="0"/>
            </a:rPr>
            <a:t> </a:t>
          </a:r>
          <a:r>
            <a:rPr lang="en-US" sz="1400" b="1" kern="1200" dirty="0" err="1" smtClean="0">
              <a:solidFill>
                <a:schemeClr val="accent5">
                  <a:lumMod val="50000"/>
                </a:schemeClr>
              </a:solidFill>
              <a:latin typeface="Comic Sans MS" pitchFamily="66" charset="0"/>
            </a:rPr>
            <a:t>konsumen</a:t>
          </a:r>
          <a:r>
            <a:rPr lang="id-ID" sz="1400" b="1" kern="1200" dirty="0" smtClean="0">
              <a:solidFill>
                <a:schemeClr val="accent5">
                  <a:lumMod val="50000"/>
                </a:schemeClr>
              </a:solidFill>
              <a:latin typeface="Comic Sans MS" pitchFamily="66" charset="0"/>
            </a:rPr>
            <a:t> </a:t>
          </a:r>
          <a:r>
            <a:rPr lang="en-US" sz="1400" b="1" kern="1200" dirty="0" smtClean="0">
              <a:solidFill>
                <a:schemeClr val="accent5">
                  <a:lumMod val="50000"/>
                </a:schemeClr>
              </a:solidFill>
              <a:latin typeface="Comic Sans MS" pitchFamily="66" charset="0"/>
            </a:rPr>
            <a:t>(M. </a:t>
          </a:r>
          <a:r>
            <a:rPr lang="en-US" sz="1400" b="1" kern="1200" dirty="0" err="1" smtClean="0">
              <a:solidFill>
                <a:schemeClr val="accent5">
                  <a:lumMod val="50000"/>
                </a:schemeClr>
              </a:solidFill>
              <a:latin typeface="Comic Sans MS" pitchFamily="66" charset="0"/>
            </a:rPr>
            <a:t>Mursid</a:t>
          </a:r>
          <a:r>
            <a:rPr lang="en-US" sz="1400" b="1" kern="1200" dirty="0" smtClean="0">
              <a:solidFill>
                <a:schemeClr val="accent5">
                  <a:lumMod val="50000"/>
                </a:schemeClr>
              </a:solidFill>
              <a:latin typeface="Comic Sans MS" pitchFamily="66" charset="0"/>
            </a:rPr>
            <a:t>, 2008)</a:t>
          </a:r>
          <a:endParaRPr lang="id-ID" sz="1400" b="1" kern="1200" dirty="0">
            <a:solidFill>
              <a:schemeClr val="accent5">
                <a:lumMod val="50000"/>
              </a:schemeClr>
            </a:solidFill>
            <a:latin typeface="Comic Sans MS" pitchFamily="66" charset="0"/>
          </a:endParaRPr>
        </a:p>
      </dsp:txBody>
      <dsp:txXfrm>
        <a:off x="807994" y="2052741"/>
        <a:ext cx="3436522" cy="1586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9FB5E-0CB0-41E5-887B-F0196F3F67BA}">
      <dsp:nvSpPr>
        <dsp:cNvPr id="0" name=""/>
        <dsp:cNvSpPr/>
      </dsp:nvSpPr>
      <dsp:spPr>
        <a:xfrm>
          <a:off x="809949" y="0"/>
          <a:ext cx="4352032" cy="4352032"/>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2E9E3E0-9185-4CB6-9BE5-0097FCE1D0CB}">
      <dsp:nvSpPr>
        <dsp:cNvPr id="0" name=""/>
        <dsp:cNvSpPr/>
      </dsp:nvSpPr>
      <dsp:spPr>
        <a:xfrm>
          <a:off x="2985965" y="435628"/>
          <a:ext cx="2828820" cy="77350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pPr>
          <a:r>
            <a:rPr lang="id-ID" sz="1400" b="1" kern="1200" dirty="0" smtClean="0">
              <a:solidFill>
                <a:schemeClr val="accent5">
                  <a:lumMod val="50000"/>
                </a:schemeClr>
              </a:solidFill>
            </a:rPr>
            <a:t>Faktor Geografis </a:t>
          </a:r>
          <a:endParaRPr lang="id-ID" sz="1400" b="1" kern="1200" dirty="0">
            <a:solidFill>
              <a:schemeClr val="accent5">
                <a:lumMod val="50000"/>
              </a:schemeClr>
            </a:solidFill>
          </a:endParaRPr>
        </a:p>
      </dsp:txBody>
      <dsp:txXfrm>
        <a:off x="3023724" y="473387"/>
        <a:ext cx="2753302" cy="697987"/>
      </dsp:txXfrm>
    </dsp:sp>
    <dsp:sp modelId="{7B298EC8-122F-4163-8A75-2844B63E422E}">
      <dsp:nvSpPr>
        <dsp:cNvPr id="0" name=""/>
        <dsp:cNvSpPr/>
      </dsp:nvSpPr>
      <dsp:spPr>
        <a:xfrm>
          <a:off x="2985965" y="1305822"/>
          <a:ext cx="2828820" cy="77350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solidFill>
                <a:schemeClr val="accent5">
                  <a:lumMod val="50000"/>
                </a:schemeClr>
              </a:solidFill>
            </a:rPr>
            <a:t>Faktor</a:t>
          </a:r>
          <a:r>
            <a:rPr lang="en-US" sz="1400" b="1" kern="1200" dirty="0" smtClean="0">
              <a:solidFill>
                <a:schemeClr val="accent5">
                  <a:lumMod val="50000"/>
                </a:schemeClr>
              </a:solidFill>
            </a:rPr>
            <a:t> </a:t>
          </a:r>
          <a:r>
            <a:rPr lang="id-ID" sz="1400" b="1" kern="1200" dirty="0" smtClean="0">
              <a:solidFill>
                <a:schemeClr val="accent5">
                  <a:lumMod val="50000"/>
                </a:schemeClr>
              </a:solidFill>
            </a:rPr>
            <a:t>D</a:t>
          </a:r>
          <a:r>
            <a:rPr lang="en-US" sz="1400" b="1" kern="1200" dirty="0" err="1" smtClean="0">
              <a:solidFill>
                <a:schemeClr val="accent5">
                  <a:lumMod val="50000"/>
                </a:schemeClr>
              </a:solidFill>
            </a:rPr>
            <a:t>emografis</a:t>
          </a:r>
          <a:r>
            <a:rPr lang="en-US" sz="1400" b="1" kern="1200" dirty="0" smtClean="0">
              <a:solidFill>
                <a:schemeClr val="accent5">
                  <a:lumMod val="50000"/>
                </a:schemeClr>
              </a:solidFill>
            </a:rPr>
            <a:t> (</a:t>
          </a:r>
          <a:r>
            <a:rPr lang="en-US" sz="1400" b="1" i="1" kern="1200" dirty="0" smtClean="0">
              <a:solidFill>
                <a:schemeClr val="accent5">
                  <a:lumMod val="50000"/>
                </a:schemeClr>
              </a:solidFill>
            </a:rPr>
            <a:t>Demographic Segmentation</a:t>
          </a:r>
          <a:r>
            <a:rPr lang="en-US" sz="1400" b="1" kern="1200" dirty="0" smtClean="0">
              <a:solidFill>
                <a:schemeClr val="accent5">
                  <a:lumMod val="50000"/>
                </a:schemeClr>
              </a:solidFill>
            </a:rPr>
            <a:t>)</a:t>
          </a:r>
          <a:endParaRPr lang="id-ID" sz="1400" b="1" kern="1200" dirty="0">
            <a:solidFill>
              <a:schemeClr val="accent5">
                <a:lumMod val="50000"/>
              </a:schemeClr>
            </a:solidFill>
          </a:endParaRPr>
        </a:p>
      </dsp:txBody>
      <dsp:txXfrm>
        <a:off x="3023724" y="1343581"/>
        <a:ext cx="2753302" cy="697987"/>
      </dsp:txXfrm>
    </dsp:sp>
    <dsp:sp modelId="{07E2A058-5F4F-4A30-A156-7A4B0D7E1374}">
      <dsp:nvSpPr>
        <dsp:cNvPr id="0" name=""/>
        <dsp:cNvSpPr/>
      </dsp:nvSpPr>
      <dsp:spPr>
        <a:xfrm>
          <a:off x="2985965" y="2176016"/>
          <a:ext cx="2828820" cy="77350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solidFill>
                <a:schemeClr val="accent5">
                  <a:lumMod val="50000"/>
                </a:schemeClr>
              </a:solidFill>
            </a:rPr>
            <a:t>Segmentasi</a:t>
          </a:r>
          <a:r>
            <a:rPr lang="en-US" sz="1400" b="1" kern="1200" dirty="0" smtClean="0">
              <a:solidFill>
                <a:schemeClr val="accent5">
                  <a:lumMod val="50000"/>
                </a:schemeClr>
              </a:solidFill>
            </a:rPr>
            <a:t> </a:t>
          </a:r>
          <a:r>
            <a:rPr lang="id-ID" sz="1400" b="1" kern="1200" dirty="0" smtClean="0">
              <a:solidFill>
                <a:schemeClr val="accent5">
                  <a:lumMod val="50000"/>
                </a:schemeClr>
              </a:solidFill>
            </a:rPr>
            <a:t>P</a:t>
          </a:r>
          <a:r>
            <a:rPr lang="en-US" sz="1400" b="1" kern="1200" dirty="0" err="1" smtClean="0">
              <a:solidFill>
                <a:schemeClr val="accent5">
                  <a:lumMod val="50000"/>
                </a:schemeClr>
              </a:solidFill>
            </a:rPr>
            <a:t>sikografis</a:t>
          </a:r>
          <a:r>
            <a:rPr lang="en-US" sz="1400" b="1" kern="1200" dirty="0" smtClean="0">
              <a:solidFill>
                <a:schemeClr val="accent5">
                  <a:lumMod val="50000"/>
                </a:schemeClr>
              </a:solidFill>
            </a:rPr>
            <a:t> (</a:t>
          </a:r>
          <a:r>
            <a:rPr lang="en-US" sz="1400" b="1" i="1" kern="1200" dirty="0" smtClean="0">
              <a:solidFill>
                <a:schemeClr val="accent5">
                  <a:lumMod val="50000"/>
                </a:schemeClr>
              </a:solidFill>
            </a:rPr>
            <a:t>Demographic Segmentation</a:t>
          </a:r>
          <a:r>
            <a:rPr lang="en-US" sz="1400" b="1" kern="1200" dirty="0" smtClean="0">
              <a:solidFill>
                <a:schemeClr val="accent5">
                  <a:lumMod val="50000"/>
                </a:schemeClr>
              </a:solidFill>
            </a:rPr>
            <a:t>)</a:t>
          </a:r>
          <a:endParaRPr lang="id-ID" sz="1400" b="1" kern="1200" dirty="0">
            <a:solidFill>
              <a:schemeClr val="accent5">
                <a:lumMod val="50000"/>
              </a:schemeClr>
            </a:solidFill>
          </a:endParaRPr>
        </a:p>
      </dsp:txBody>
      <dsp:txXfrm>
        <a:off x="3023724" y="2213775"/>
        <a:ext cx="2753302" cy="697987"/>
      </dsp:txXfrm>
    </dsp:sp>
    <dsp:sp modelId="{4416912B-A6EB-4625-83F9-39B1C06FC2B4}">
      <dsp:nvSpPr>
        <dsp:cNvPr id="0" name=""/>
        <dsp:cNvSpPr/>
      </dsp:nvSpPr>
      <dsp:spPr>
        <a:xfrm>
          <a:off x="2985965" y="3046209"/>
          <a:ext cx="2828820" cy="77350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solidFill>
                <a:schemeClr val="accent5">
                  <a:lumMod val="50000"/>
                </a:schemeClr>
              </a:solidFill>
            </a:rPr>
            <a:t>Segmentasi</a:t>
          </a:r>
          <a:r>
            <a:rPr lang="en-US" sz="1400" b="1" kern="1200" dirty="0" smtClean="0">
              <a:solidFill>
                <a:schemeClr val="accent5">
                  <a:lumMod val="50000"/>
                </a:schemeClr>
              </a:solidFill>
            </a:rPr>
            <a:t> </a:t>
          </a:r>
          <a:r>
            <a:rPr lang="id-ID" sz="1400" b="1" kern="1200" dirty="0" smtClean="0">
              <a:solidFill>
                <a:schemeClr val="accent5">
                  <a:lumMod val="50000"/>
                </a:schemeClr>
              </a:solidFill>
            </a:rPr>
            <a:t>P</a:t>
          </a:r>
          <a:r>
            <a:rPr lang="en-US" sz="1400" b="1" kern="1200" dirty="0" err="1" smtClean="0">
              <a:solidFill>
                <a:schemeClr val="accent5">
                  <a:lumMod val="50000"/>
                </a:schemeClr>
              </a:solidFill>
            </a:rPr>
            <a:t>erilaku</a:t>
          </a:r>
          <a:r>
            <a:rPr lang="en-US" sz="1400" b="1" kern="1200" dirty="0" smtClean="0">
              <a:solidFill>
                <a:schemeClr val="accent5">
                  <a:lumMod val="50000"/>
                </a:schemeClr>
              </a:solidFill>
            </a:rPr>
            <a:t> (</a:t>
          </a:r>
          <a:r>
            <a:rPr lang="en-US" sz="1400" b="1" i="1" kern="1200" dirty="0" err="1" smtClean="0">
              <a:solidFill>
                <a:schemeClr val="accent5">
                  <a:lumMod val="50000"/>
                </a:schemeClr>
              </a:solidFill>
            </a:rPr>
            <a:t>Behaviour</a:t>
          </a:r>
          <a:r>
            <a:rPr lang="en-US" sz="1400" b="1" i="1" kern="1200" dirty="0" smtClean="0">
              <a:solidFill>
                <a:schemeClr val="accent5">
                  <a:lumMod val="50000"/>
                </a:schemeClr>
              </a:solidFill>
            </a:rPr>
            <a:t> Segmentation</a:t>
          </a:r>
          <a:r>
            <a:rPr lang="en-US" sz="1400" b="1" kern="1200" dirty="0" smtClean="0">
              <a:solidFill>
                <a:schemeClr val="accent5">
                  <a:lumMod val="50000"/>
                </a:schemeClr>
              </a:solidFill>
            </a:rPr>
            <a:t>)</a:t>
          </a:r>
          <a:endParaRPr lang="id-ID" sz="1400" kern="1200" dirty="0"/>
        </a:p>
      </dsp:txBody>
      <dsp:txXfrm>
        <a:off x="3023724" y="3083968"/>
        <a:ext cx="2753302" cy="6979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CEA45-E0D1-41EA-AFA3-5D3956311BC7}">
      <dsp:nvSpPr>
        <dsp:cNvPr id="0" name=""/>
        <dsp:cNvSpPr/>
      </dsp:nvSpPr>
      <dsp:spPr>
        <a:xfrm rot="5400000">
          <a:off x="4024600" y="-2095253"/>
          <a:ext cx="895166" cy="531285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d-ID" sz="1200" b="0" kern="1200" dirty="0" smtClean="0">
              <a:latin typeface="Comic Sans MS" pitchFamily="66" charset="0"/>
            </a:rPr>
            <a:t>Segmen masyarakat tertentu misalnya sekelompok orang dalam kelas sosial atau grup referensi, ataupun dalam lingkup keluarga.</a:t>
          </a:r>
          <a:endParaRPr lang="id-ID" sz="1200" b="0" kern="1200" dirty="0">
            <a:latin typeface="Comic Sans MS" pitchFamily="66" charset="0"/>
          </a:endParaRPr>
        </a:p>
      </dsp:txBody>
      <dsp:txXfrm rot="-5400000">
        <a:off x="1815756" y="157289"/>
        <a:ext cx="5269156" cy="807770"/>
      </dsp:txXfrm>
    </dsp:sp>
    <dsp:sp modelId="{5A293972-0A1A-4B72-A161-15A204E8AAD8}">
      <dsp:nvSpPr>
        <dsp:cNvPr id="0" name=""/>
        <dsp:cNvSpPr/>
      </dsp:nvSpPr>
      <dsp:spPr>
        <a:xfrm>
          <a:off x="181" y="1695"/>
          <a:ext cx="1815575" cy="111895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l" defTabSz="533400">
            <a:lnSpc>
              <a:spcPct val="90000"/>
            </a:lnSpc>
            <a:spcBef>
              <a:spcPct val="0"/>
            </a:spcBef>
            <a:spcAft>
              <a:spcPct val="35000"/>
            </a:spcAft>
          </a:pPr>
          <a:r>
            <a:rPr lang="id-ID" sz="1200" b="0" kern="1200" dirty="0" smtClean="0">
              <a:latin typeface="Comic Sans MS" pitchFamily="66" charset="0"/>
            </a:rPr>
            <a:t>Makna budaya dapat dianalisis dalam beberapa tahapan yang berbeda</a:t>
          </a:r>
          <a:r>
            <a:rPr lang="en-US" altLang="ko-KR" sz="1200" b="0" kern="1200" dirty="0" smtClean="0">
              <a:latin typeface="Comic Sans MS" pitchFamily="66" charset="0"/>
              <a:cs typeface="Arial" pitchFamily="34" charset="0"/>
            </a:rPr>
            <a:t>.</a:t>
          </a:r>
          <a:endParaRPr lang="id-ID" sz="1200" b="0" kern="1200" dirty="0">
            <a:latin typeface="Comic Sans MS" pitchFamily="66" charset="0"/>
          </a:endParaRPr>
        </a:p>
      </dsp:txBody>
      <dsp:txXfrm>
        <a:off x="54804" y="56318"/>
        <a:ext cx="1706329" cy="1009711"/>
      </dsp:txXfrm>
    </dsp:sp>
    <dsp:sp modelId="{6ED95F3B-9864-4E4E-B134-A728C5D3F12D}">
      <dsp:nvSpPr>
        <dsp:cNvPr id="0" name=""/>
        <dsp:cNvSpPr/>
      </dsp:nvSpPr>
      <dsp:spPr>
        <a:xfrm rot="5400000">
          <a:off x="4031047" y="-913187"/>
          <a:ext cx="895166" cy="5298535"/>
        </a:xfrm>
        <a:prstGeom prst="round2Same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d-ID" sz="1200" b="0" kern="1200" dirty="0" smtClean="0">
              <a:latin typeface="Comic Sans MS" pitchFamily="66" charset="0"/>
            </a:rPr>
            <a:t>Eg., arti ‘orang tua/manula’? Apa makna ‘lingkungan yang aman’? Bagaimana arti ’bicara yang sopan’? dsb</a:t>
          </a:r>
          <a:endParaRPr lang="id-ID" sz="1200" b="0" kern="1200" dirty="0">
            <a:latin typeface="Comic Sans MS" pitchFamily="66" charset="0"/>
          </a:endParaRPr>
        </a:p>
      </dsp:txBody>
      <dsp:txXfrm rot="-5400000">
        <a:off x="1829363" y="1332195"/>
        <a:ext cx="5254837" cy="807770"/>
      </dsp:txXfrm>
    </dsp:sp>
    <dsp:sp modelId="{E51BD296-C246-4C2A-9E54-D328D0407F4F}">
      <dsp:nvSpPr>
        <dsp:cNvPr id="0" name=""/>
        <dsp:cNvSpPr/>
      </dsp:nvSpPr>
      <dsp:spPr>
        <a:xfrm>
          <a:off x="181" y="1176601"/>
          <a:ext cx="1829181" cy="1118957"/>
        </a:xfrm>
        <a:prstGeom prst="round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l" defTabSz="533400">
            <a:lnSpc>
              <a:spcPct val="90000"/>
            </a:lnSpc>
            <a:spcBef>
              <a:spcPct val="0"/>
            </a:spcBef>
            <a:spcAft>
              <a:spcPct val="35000"/>
            </a:spcAft>
          </a:pPr>
          <a:r>
            <a:rPr lang="id-ID" sz="1200" b="0" kern="1200" dirty="0" smtClean="0">
              <a:latin typeface="Comic Sans MS" pitchFamily="66" charset="0"/>
            </a:rPr>
            <a:t>Konsep makna umum atau yang dimiliki bersama sangat penting untuk memahami budaya.</a:t>
          </a:r>
          <a:endParaRPr lang="id-ID" sz="1200" b="0" kern="1200" dirty="0">
            <a:latin typeface="Comic Sans MS" pitchFamily="66" charset="0"/>
          </a:endParaRPr>
        </a:p>
      </dsp:txBody>
      <dsp:txXfrm>
        <a:off x="54804" y="1231224"/>
        <a:ext cx="1719935" cy="1009711"/>
      </dsp:txXfrm>
    </dsp:sp>
    <dsp:sp modelId="{C74BD331-4BEA-4E54-ACC5-DD093C24429C}">
      <dsp:nvSpPr>
        <dsp:cNvPr id="0" name=""/>
        <dsp:cNvSpPr/>
      </dsp:nvSpPr>
      <dsp:spPr>
        <a:xfrm rot="5400000">
          <a:off x="4024720" y="254698"/>
          <a:ext cx="895166" cy="5312574"/>
        </a:xfrm>
        <a:prstGeom prst="round2Same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d-ID" sz="1200" b="0" kern="1200" dirty="0" smtClean="0">
              <a:latin typeface="Comic Sans MS" pitchFamily="66" charset="0"/>
            </a:rPr>
            <a:t>Pembangunan makna budaya terlihat dalam tingkatan kelompok yang lebih kecil misalnya bagaimana mode busana yang disebut “ngetrend” pada mahasiswa sampai akhir tahun ini? Aksesoris apa yang sering mereka gunakan?</a:t>
          </a:r>
          <a:endParaRPr lang="id-ID" sz="1200" b="0" kern="1200" dirty="0">
            <a:latin typeface="Comic Sans MS" pitchFamily="66" charset="0"/>
          </a:endParaRPr>
        </a:p>
      </dsp:txBody>
      <dsp:txXfrm rot="-5400000">
        <a:off x="1816016" y="2507100"/>
        <a:ext cx="5268876" cy="807770"/>
      </dsp:txXfrm>
    </dsp:sp>
    <dsp:sp modelId="{D8478ECA-75C3-42CA-B652-64F81B60B0B5}">
      <dsp:nvSpPr>
        <dsp:cNvPr id="0" name=""/>
        <dsp:cNvSpPr/>
      </dsp:nvSpPr>
      <dsp:spPr>
        <a:xfrm>
          <a:off x="181" y="2351506"/>
          <a:ext cx="1815834" cy="1118957"/>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l" defTabSz="533400">
            <a:lnSpc>
              <a:spcPct val="90000"/>
            </a:lnSpc>
            <a:spcBef>
              <a:spcPct val="0"/>
            </a:spcBef>
            <a:spcAft>
              <a:spcPct val="35000"/>
            </a:spcAft>
          </a:pPr>
          <a:r>
            <a:rPr lang="id-ID" sz="1200" b="0" kern="1200" dirty="0" smtClean="0">
              <a:latin typeface="Comic Sans MS" pitchFamily="66" charset="0"/>
            </a:rPr>
            <a:t>Makna budaya diciptakan oleh masyarakat melalui interaksi sosial mereka.</a:t>
          </a:r>
          <a:endParaRPr lang="id-ID" sz="1200" b="0" kern="1200" dirty="0">
            <a:latin typeface="Comic Sans MS" pitchFamily="66" charset="0"/>
          </a:endParaRPr>
        </a:p>
      </dsp:txBody>
      <dsp:txXfrm>
        <a:off x="54804" y="2406129"/>
        <a:ext cx="1706588" cy="10097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8BAECF-713C-41A2-A207-E784FCC1CA64}" type="datetimeFigureOut">
              <a:rPr lang="id-ID" smtClean="0"/>
              <a:t>04/04/2020</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56E3F-990C-4296-AD56-2CADC5E259EC}" type="slidenum">
              <a:rPr lang="id-ID" smtClean="0"/>
              <a:t>‹#›</a:t>
            </a:fld>
            <a:endParaRPr lang="id-ID"/>
          </a:p>
        </p:txBody>
      </p:sp>
    </p:spTree>
    <p:extLst>
      <p:ext uri="{BB962C8B-B14F-4D97-AF65-F5344CB8AC3E}">
        <p14:creationId xmlns:p14="http://schemas.microsoft.com/office/powerpoint/2010/main" val="1429453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C4F3882-DEFD-4E72-8E13-72C60FD89A16}" type="slidenum">
              <a:rPr lang="ko-KR" altLang="en-US" smtClean="0"/>
              <a:t>9</a:t>
            </a:fld>
            <a:endParaRPr lang="ko-KR" altLang="en-US" dirty="0"/>
          </a:p>
        </p:txBody>
      </p:sp>
    </p:spTree>
    <p:extLst>
      <p:ext uri="{BB962C8B-B14F-4D97-AF65-F5344CB8AC3E}">
        <p14:creationId xmlns:p14="http://schemas.microsoft.com/office/powerpoint/2010/main" val="400680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2E9A40E-2716-481B-9B72-CA7D2082788C}" type="datetimeFigureOut">
              <a:rPr lang="id-ID" smtClean="0"/>
              <a:t>04/04/2020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B3C26E4-EAA6-4077-B69D-DAA6EF844AFC}" type="slidenum">
              <a:rPr lang="id-ID" smtClean="0"/>
              <a:t>‹#›</a:t>
            </a:fld>
            <a:endParaRPr lang="id-ID"/>
          </a:p>
        </p:txBody>
      </p:sp>
    </p:spTree>
    <p:extLst>
      <p:ext uri="{BB962C8B-B14F-4D97-AF65-F5344CB8AC3E}">
        <p14:creationId xmlns:p14="http://schemas.microsoft.com/office/powerpoint/2010/main" val="175855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2E9A40E-2716-481B-9B72-CA7D2082788C}" type="datetimeFigureOut">
              <a:rPr lang="id-ID" smtClean="0"/>
              <a:t>04/04/2020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B3C26E4-EAA6-4077-B69D-DAA6EF844AFC}" type="slidenum">
              <a:rPr lang="id-ID" smtClean="0"/>
              <a:t>‹#›</a:t>
            </a:fld>
            <a:endParaRPr lang="id-ID"/>
          </a:p>
        </p:txBody>
      </p:sp>
    </p:spTree>
    <p:extLst>
      <p:ext uri="{BB962C8B-B14F-4D97-AF65-F5344CB8AC3E}">
        <p14:creationId xmlns:p14="http://schemas.microsoft.com/office/powerpoint/2010/main" val="1353644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2E9A40E-2716-481B-9B72-CA7D2082788C}" type="datetimeFigureOut">
              <a:rPr lang="id-ID" smtClean="0"/>
              <a:t>04/04/2020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B3C26E4-EAA6-4077-B69D-DAA6EF844AFC}" type="slidenum">
              <a:rPr lang="id-ID" smtClean="0"/>
              <a:t>‹#›</a:t>
            </a:fld>
            <a:endParaRPr lang="id-ID"/>
          </a:p>
        </p:txBody>
      </p:sp>
    </p:spTree>
    <p:extLst>
      <p:ext uri="{BB962C8B-B14F-4D97-AF65-F5344CB8AC3E}">
        <p14:creationId xmlns:p14="http://schemas.microsoft.com/office/powerpoint/2010/main" val="3931804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111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2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996620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19672" y="123478"/>
            <a:ext cx="7524328"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619672" y="699542"/>
            <a:ext cx="7524328" cy="288032"/>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818760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3563888" y="627534"/>
            <a:ext cx="1296144" cy="1296144"/>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3563888" y="2031690"/>
            <a:ext cx="1296144" cy="1296144"/>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563888" y="3435846"/>
            <a:ext cx="1296144" cy="1296144"/>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28940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879812" y="1923678"/>
            <a:ext cx="3384376" cy="1048242"/>
          </a:xfrm>
          <a:prstGeom prst="rect">
            <a:avLst/>
          </a:prstGeom>
        </p:spPr>
        <p:txBody>
          <a:bodyPr anchor="ctr"/>
          <a:lstStyle>
            <a:lvl1pPr marL="0" indent="0" algn="ctr">
              <a:lnSpc>
                <a:spcPct val="100000"/>
              </a:lnSpc>
              <a:buNone/>
              <a:defRPr sz="3600" b="1" baseline="0">
                <a:solidFill>
                  <a:schemeClr val="accent1"/>
                </a:solidFill>
                <a:latin typeface="+mn-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2879664" y="3003798"/>
            <a:ext cx="3384376" cy="481178"/>
          </a:xfrm>
          <a:prstGeom prst="rect">
            <a:avLst/>
          </a:prstGeom>
        </p:spPr>
        <p:txBody>
          <a:bodyPr anchor="ctr"/>
          <a:lstStyle>
            <a:lvl1pPr marL="0" indent="0" algn="ctr" fontAlgn="auto">
              <a:lnSpc>
                <a:spcPct val="100000"/>
              </a:lnSpc>
              <a:spcBef>
                <a:spcPts val="0"/>
              </a:spcBef>
              <a:spcAft>
                <a:spcPts val="0"/>
              </a:spcAft>
              <a:buNone/>
              <a:defRPr sz="1200" b="1" baseline="0">
                <a:solidFill>
                  <a:schemeClr val="accent1"/>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
        <p:nvSpPr>
          <p:cNvPr id="3" name="Oval 2"/>
          <p:cNvSpPr/>
          <p:nvPr userDrawn="1"/>
        </p:nvSpPr>
        <p:spPr>
          <a:xfrm>
            <a:off x="2979198" y="996200"/>
            <a:ext cx="3240360" cy="3240360"/>
          </a:xfrm>
          <a:prstGeom prst="ellipse">
            <a:avLst/>
          </a:prstGeom>
          <a:noFill/>
          <a:ln w="158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5877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 Slide Layout">
    <p:bg>
      <p:bgPr>
        <a:solidFill>
          <a:srgbClr val="57A7BD"/>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775634"/>
            <a:ext cx="9144000" cy="576063"/>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351698"/>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4" name="Picture 2" descr="G:\002-KIMS BUSINESS\007-02-Googleslidesppt\02-GSppt-Contents-Kim\20170429\02-\item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85165" y="357831"/>
            <a:ext cx="3101574" cy="341942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3"/>
          <p:cNvSpPr/>
          <p:nvPr userDrawn="1"/>
        </p:nvSpPr>
        <p:spPr>
          <a:xfrm rot="2539017">
            <a:off x="-150396" y="312859"/>
            <a:ext cx="1311499" cy="276834"/>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7"/>
          <p:cNvSpPr/>
          <p:nvPr userDrawn="1"/>
        </p:nvSpPr>
        <p:spPr>
          <a:xfrm rot="2539017">
            <a:off x="7980742" y="4555158"/>
            <a:ext cx="1313980" cy="276835"/>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380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2E9A40E-2716-481B-9B72-CA7D2082788C}" type="datetimeFigureOut">
              <a:rPr lang="id-ID" smtClean="0"/>
              <a:t>04/04/2020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B3C26E4-EAA6-4077-B69D-DAA6EF844AFC}" type="slidenum">
              <a:rPr lang="id-ID" smtClean="0"/>
              <a:t>‹#›</a:t>
            </a:fld>
            <a:endParaRPr lang="id-ID"/>
          </a:p>
        </p:txBody>
      </p:sp>
    </p:spTree>
    <p:extLst>
      <p:ext uri="{BB962C8B-B14F-4D97-AF65-F5344CB8AC3E}">
        <p14:creationId xmlns:p14="http://schemas.microsoft.com/office/powerpoint/2010/main" val="264064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E9A40E-2716-481B-9B72-CA7D2082788C}" type="datetimeFigureOut">
              <a:rPr lang="id-ID" smtClean="0"/>
              <a:t>04/04/2020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B3C26E4-EAA6-4077-B69D-DAA6EF844AFC}" type="slidenum">
              <a:rPr lang="id-ID" smtClean="0"/>
              <a:t>‹#›</a:t>
            </a:fld>
            <a:endParaRPr lang="id-ID"/>
          </a:p>
        </p:txBody>
      </p:sp>
    </p:spTree>
    <p:extLst>
      <p:ext uri="{BB962C8B-B14F-4D97-AF65-F5344CB8AC3E}">
        <p14:creationId xmlns:p14="http://schemas.microsoft.com/office/powerpoint/2010/main" val="3812635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2E9A40E-2716-481B-9B72-CA7D2082788C}" type="datetimeFigureOut">
              <a:rPr lang="id-ID" smtClean="0"/>
              <a:t>04/04/2020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B3C26E4-EAA6-4077-B69D-DAA6EF844AFC}" type="slidenum">
              <a:rPr lang="id-ID" smtClean="0"/>
              <a:t>‹#›</a:t>
            </a:fld>
            <a:endParaRPr lang="id-ID"/>
          </a:p>
        </p:txBody>
      </p:sp>
    </p:spTree>
    <p:extLst>
      <p:ext uri="{BB962C8B-B14F-4D97-AF65-F5344CB8AC3E}">
        <p14:creationId xmlns:p14="http://schemas.microsoft.com/office/powerpoint/2010/main" val="330627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2E9A40E-2716-481B-9B72-CA7D2082788C}" type="datetimeFigureOut">
              <a:rPr lang="id-ID" smtClean="0"/>
              <a:t>04/04/2020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B3C26E4-EAA6-4077-B69D-DAA6EF844AFC}" type="slidenum">
              <a:rPr lang="id-ID" smtClean="0"/>
              <a:t>‹#›</a:t>
            </a:fld>
            <a:endParaRPr lang="id-ID"/>
          </a:p>
        </p:txBody>
      </p:sp>
    </p:spTree>
    <p:extLst>
      <p:ext uri="{BB962C8B-B14F-4D97-AF65-F5344CB8AC3E}">
        <p14:creationId xmlns:p14="http://schemas.microsoft.com/office/powerpoint/2010/main" val="91419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C2E9A40E-2716-481B-9B72-CA7D2082788C}" type="datetimeFigureOut">
              <a:rPr lang="id-ID" smtClean="0"/>
              <a:t>04/04/2020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B3C26E4-EAA6-4077-B69D-DAA6EF844AFC}" type="slidenum">
              <a:rPr lang="id-ID" smtClean="0"/>
              <a:t>‹#›</a:t>
            </a:fld>
            <a:endParaRPr lang="id-ID"/>
          </a:p>
        </p:txBody>
      </p:sp>
    </p:spTree>
    <p:extLst>
      <p:ext uri="{BB962C8B-B14F-4D97-AF65-F5344CB8AC3E}">
        <p14:creationId xmlns:p14="http://schemas.microsoft.com/office/powerpoint/2010/main" val="4170180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9A40E-2716-481B-9B72-CA7D2082788C}" type="datetimeFigureOut">
              <a:rPr lang="id-ID" smtClean="0"/>
              <a:t>04/04/2020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B3C26E4-EAA6-4077-B69D-DAA6EF844AFC}" type="slidenum">
              <a:rPr lang="id-ID" smtClean="0"/>
              <a:t>‹#›</a:t>
            </a:fld>
            <a:endParaRPr lang="id-ID"/>
          </a:p>
        </p:txBody>
      </p:sp>
    </p:spTree>
    <p:extLst>
      <p:ext uri="{BB962C8B-B14F-4D97-AF65-F5344CB8AC3E}">
        <p14:creationId xmlns:p14="http://schemas.microsoft.com/office/powerpoint/2010/main" val="333833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9A40E-2716-481B-9B72-CA7D2082788C}" type="datetimeFigureOut">
              <a:rPr lang="id-ID" smtClean="0"/>
              <a:t>04/04/2020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B3C26E4-EAA6-4077-B69D-DAA6EF844AFC}" type="slidenum">
              <a:rPr lang="id-ID" smtClean="0"/>
              <a:t>‹#›</a:t>
            </a:fld>
            <a:endParaRPr lang="id-ID"/>
          </a:p>
        </p:txBody>
      </p:sp>
    </p:spTree>
    <p:extLst>
      <p:ext uri="{BB962C8B-B14F-4D97-AF65-F5344CB8AC3E}">
        <p14:creationId xmlns:p14="http://schemas.microsoft.com/office/powerpoint/2010/main" val="104088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9A40E-2716-481B-9B72-CA7D2082788C}" type="datetimeFigureOut">
              <a:rPr lang="id-ID" smtClean="0"/>
              <a:t>04/04/2020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B3C26E4-EAA6-4077-B69D-DAA6EF844AFC}" type="slidenum">
              <a:rPr lang="id-ID" smtClean="0"/>
              <a:t>‹#›</a:t>
            </a:fld>
            <a:endParaRPr lang="id-ID"/>
          </a:p>
        </p:txBody>
      </p:sp>
    </p:spTree>
    <p:extLst>
      <p:ext uri="{BB962C8B-B14F-4D97-AF65-F5344CB8AC3E}">
        <p14:creationId xmlns:p14="http://schemas.microsoft.com/office/powerpoint/2010/main" val="184075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E9A40E-2716-481B-9B72-CA7D2082788C}" type="datetimeFigureOut">
              <a:rPr lang="id-ID" smtClean="0"/>
              <a:t>04/04/2020</a:t>
            </a:fld>
            <a:endParaRPr lang="id-ID"/>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B3C26E4-EAA6-4077-B69D-DAA6EF844AFC}" type="slidenum">
              <a:rPr lang="id-ID" smtClean="0"/>
              <a:t>‹#›</a:t>
            </a:fld>
            <a:endParaRPr lang="id-ID"/>
          </a:p>
        </p:txBody>
      </p:sp>
    </p:spTree>
    <p:extLst>
      <p:ext uri="{BB962C8B-B14F-4D97-AF65-F5344CB8AC3E}">
        <p14:creationId xmlns:p14="http://schemas.microsoft.com/office/powerpoint/2010/main" val="947001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ahmaafwina@staff.uma.ac.id" TargetMode="Externa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39852" y="1739532"/>
            <a:ext cx="2772308" cy="1048242"/>
          </a:xfrm>
        </p:spPr>
        <p:txBody>
          <a:bodyPr>
            <a:noAutofit/>
          </a:bodyPr>
          <a:lstStyle/>
          <a:p>
            <a:pPr lvl="0"/>
            <a:r>
              <a:rPr lang="id-ID" sz="2400" dirty="0">
                <a:solidFill>
                  <a:schemeClr val="accent5">
                    <a:lumMod val="50000"/>
                  </a:schemeClr>
                </a:solidFill>
              </a:rPr>
              <a:t>Konsep Budaya Dalam Penyusunan Strategi Pemasaran</a:t>
            </a:r>
            <a:endParaRPr lang="en-US" altLang="ko-KR" sz="2400" b="1" dirty="0">
              <a:solidFill>
                <a:srgbClr val="57A7BD"/>
              </a:solidFill>
            </a:endParaRPr>
          </a:p>
        </p:txBody>
      </p:sp>
      <p:sp>
        <p:nvSpPr>
          <p:cNvPr id="4" name="Text Placeholder 3"/>
          <p:cNvSpPr>
            <a:spLocks noGrp="1"/>
          </p:cNvSpPr>
          <p:nvPr>
            <p:ph type="body" sz="quarter" idx="11"/>
          </p:nvPr>
        </p:nvSpPr>
        <p:spPr>
          <a:xfrm>
            <a:off x="3167696" y="3075806"/>
            <a:ext cx="2916472" cy="1057242"/>
          </a:xfrm>
        </p:spPr>
        <p:txBody>
          <a:bodyPr>
            <a:noAutofit/>
          </a:bodyPr>
          <a:lstStyle/>
          <a:p>
            <a:r>
              <a:rPr lang="id-ID" dirty="0">
                <a:solidFill>
                  <a:schemeClr val="accent5">
                    <a:lumMod val="50000"/>
                  </a:schemeClr>
                </a:solidFill>
              </a:rPr>
              <a:t>Rahma Afwina, S.Psi., M.Psi</a:t>
            </a:r>
          </a:p>
          <a:p>
            <a:r>
              <a:rPr lang="id-ID" dirty="0" smtClean="0">
                <a:solidFill>
                  <a:schemeClr val="accent5">
                    <a:lumMod val="50000"/>
                  </a:schemeClr>
                </a:solidFill>
                <a:hlinkClick r:id="rId2"/>
              </a:rPr>
              <a:t>rahmaafwina@staff.uma.ac.id</a:t>
            </a:r>
            <a:endParaRPr lang="id-ID" dirty="0" smtClean="0">
              <a:solidFill>
                <a:schemeClr val="accent5">
                  <a:lumMod val="50000"/>
                </a:schemeClr>
              </a:solidFill>
            </a:endParaRPr>
          </a:p>
          <a:p>
            <a:r>
              <a:rPr lang="id-ID" dirty="0">
                <a:solidFill>
                  <a:schemeClr val="accent5">
                    <a:lumMod val="50000"/>
                  </a:schemeClr>
                </a:solidFill>
              </a:rPr>
              <a:t>Mata Kuliah: Psikologi Konsumen</a:t>
            </a:r>
          </a:p>
          <a:p>
            <a:r>
              <a:rPr lang="id-ID" dirty="0" smtClean="0">
                <a:solidFill>
                  <a:schemeClr val="accent5">
                    <a:lumMod val="50000"/>
                  </a:schemeClr>
                </a:solidFill>
              </a:rPr>
              <a:t>Kelas: </a:t>
            </a:r>
            <a:r>
              <a:rPr lang="id-ID" dirty="0" smtClean="0">
                <a:solidFill>
                  <a:schemeClr val="accent5">
                    <a:lumMod val="50000"/>
                  </a:schemeClr>
                </a:solidFill>
              </a:rPr>
              <a:t>B1</a:t>
            </a:r>
          </a:p>
          <a:p>
            <a:r>
              <a:rPr lang="id-ID" dirty="0" smtClean="0">
                <a:solidFill>
                  <a:schemeClr val="accent5">
                    <a:lumMod val="50000"/>
                  </a:schemeClr>
                </a:solidFill>
              </a:rPr>
              <a:t>20 Maret 2020</a:t>
            </a:r>
            <a:endParaRPr lang="id-ID" dirty="0">
              <a:solidFill>
                <a:schemeClr val="accent5">
                  <a:lumMod val="50000"/>
                </a:schemeClr>
              </a:solidFill>
            </a:endParaRPr>
          </a:p>
        </p:txBody>
      </p:sp>
    </p:spTree>
    <p:extLst>
      <p:ext uri="{BB962C8B-B14F-4D97-AF65-F5344CB8AC3E}">
        <p14:creationId xmlns:p14="http://schemas.microsoft.com/office/powerpoint/2010/main" val="2181123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19672" y="51470"/>
            <a:ext cx="7524328" cy="576064"/>
          </a:xfrm>
        </p:spPr>
        <p:txBody>
          <a:bodyPr>
            <a:normAutofit fontScale="92500" lnSpcReduction="10000"/>
          </a:bodyPr>
          <a:lstStyle/>
          <a:p>
            <a:r>
              <a:rPr lang="id-ID" dirty="0"/>
              <a:t>Permasalahan Dalam Menganalisis </a:t>
            </a:r>
            <a:r>
              <a:rPr lang="id-ID" dirty="0" smtClean="0"/>
              <a:t>Budaya</a:t>
            </a:r>
            <a:endParaRPr lang="id-ID" dirty="0"/>
          </a:p>
        </p:txBody>
      </p:sp>
      <p:sp>
        <p:nvSpPr>
          <p:cNvPr id="3" name="Text Placeholder 2"/>
          <p:cNvSpPr>
            <a:spLocks noGrp="1"/>
          </p:cNvSpPr>
          <p:nvPr>
            <p:ph type="body" sz="quarter" idx="11"/>
          </p:nvPr>
        </p:nvSpPr>
        <p:spPr/>
        <p:txBody>
          <a:bodyPr/>
          <a:lstStyle/>
          <a:p>
            <a:pPr lvl="0"/>
            <a:r>
              <a:rPr lang="id-ID" b="1" dirty="0"/>
              <a:t>Isu penting yang harus dipertimbangkan oleh pemasar saat menganalisis </a:t>
            </a:r>
            <a:r>
              <a:rPr lang="id-ID" b="1" dirty="0" smtClean="0"/>
              <a:t>budaya</a:t>
            </a:r>
            <a:endParaRPr lang="en-US" altLang="ko-KR" b="1" dirty="0"/>
          </a:p>
        </p:txBody>
      </p:sp>
      <p:graphicFrame>
        <p:nvGraphicFramePr>
          <p:cNvPr id="4" name="Diagram 3"/>
          <p:cNvGraphicFramePr/>
          <p:nvPr>
            <p:extLst>
              <p:ext uri="{D42A27DB-BD31-4B8C-83A1-F6EECF244321}">
                <p14:modId xmlns:p14="http://schemas.microsoft.com/office/powerpoint/2010/main" val="1814052625"/>
              </p:ext>
            </p:extLst>
          </p:nvPr>
        </p:nvGraphicFramePr>
        <p:xfrm>
          <a:off x="1763688" y="1131590"/>
          <a:ext cx="7128792" cy="347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758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0"/>
            <a:r>
              <a:rPr lang="id-ID" altLang="ko-KR" b="1" dirty="0" smtClean="0"/>
              <a:t>........continue.........</a:t>
            </a:r>
            <a:endParaRPr lang="en-US" altLang="ko-KR" b="1" dirty="0"/>
          </a:p>
        </p:txBody>
      </p:sp>
      <p:graphicFrame>
        <p:nvGraphicFramePr>
          <p:cNvPr id="4" name="Diagram 3"/>
          <p:cNvGraphicFramePr/>
          <p:nvPr>
            <p:extLst>
              <p:ext uri="{D42A27DB-BD31-4B8C-83A1-F6EECF244321}">
                <p14:modId xmlns:p14="http://schemas.microsoft.com/office/powerpoint/2010/main" val="1408288919"/>
              </p:ext>
            </p:extLst>
          </p:nvPr>
        </p:nvGraphicFramePr>
        <p:xfrm>
          <a:off x="1763688" y="1131590"/>
          <a:ext cx="7056784"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866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827584" y="555526"/>
            <a:ext cx="2880320" cy="792088"/>
          </a:xfrm>
          <a:prstGeom prst="wedgeRoundRectCallout">
            <a:avLst>
              <a:gd name="adj1" fmla="val -2806"/>
              <a:gd name="adj2" fmla="val 79883"/>
              <a:gd name="adj3" fmla="val 1666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b="1" dirty="0" smtClean="0">
                <a:solidFill>
                  <a:schemeClr val="accent5">
                    <a:lumMod val="50000"/>
                  </a:schemeClr>
                </a:solidFill>
              </a:rPr>
              <a:t>Sering digunakan </a:t>
            </a:r>
            <a:r>
              <a:rPr lang="id-ID" sz="1200" b="1" dirty="0">
                <a:solidFill>
                  <a:schemeClr val="accent5">
                    <a:lumMod val="50000"/>
                  </a:schemeClr>
                </a:solidFill>
              </a:rPr>
              <a:t>sebagai pendekatan oleh pemasar dalam menganalisis budaya untuk melakukan terobosan </a:t>
            </a:r>
            <a:r>
              <a:rPr lang="id-ID" sz="1200" b="1" dirty="0" smtClean="0">
                <a:solidFill>
                  <a:schemeClr val="accent5">
                    <a:lumMod val="50000"/>
                  </a:schemeClr>
                </a:solidFill>
              </a:rPr>
              <a:t>pemasaran</a:t>
            </a:r>
            <a:endParaRPr lang="id-ID" sz="1200" b="1" dirty="0">
              <a:solidFill>
                <a:schemeClr val="accent5">
                  <a:lumMod val="50000"/>
                </a:schemeClr>
              </a:solidFill>
            </a:endParaRPr>
          </a:p>
        </p:txBody>
      </p:sp>
      <p:sp>
        <p:nvSpPr>
          <p:cNvPr id="8" name="Rounded Rectangular Callout 7"/>
          <p:cNvSpPr/>
          <p:nvPr/>
        </p:nvSpPr>
        <p:spPr>
          <a:xfrm>
            <a:off x="539552" y="3147814"/>
            <a:ext cx="4436862" cy="1296144"/>
          </a:xfrm>
          <a:prstGeom prst="wedgeRoundRectCallout">
            <a:avLst>
              <a:gd name="adj1" fmla="val -9913"/>
              <a:gd name="adj2" fmla="val -63464"/>
              <a:gd name="adj3" fmla="val 1666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b="1" dirty="0">
                <a:solidFill>
                  <a:schemeClr val="accent5">
                    <a:lumMod val="50000"/>
                  </a:schemeClr>
                </a:solidFill>
              </a:rPr>
              <a:t>Kandungan suatu budaya (</a:t>
            </a:r>
            <a:r>
              <a:rPr lang="id-ID" sz="1200" b="1" i="1" dirty="0">
                <a:solidFill>
                  <a:schemeClr val="accent5">
                    <a:lumMod val="50000"/>
                  </a:schemeClr>
                </a:solidFill>
              </a:rPr>
              <a:t>content of culture</a:t>
            </a:r>
            <a:r>
              <a:rPr lang="id-ID" sz="1200" b="1" dirty="0">
                <a:solidFill>
                  <a:schemeClr val="accent5">
                    <a:lumMod val="50000"/>
                  </a:schemeClr>
                </a:solidFill>
              </a:rPr>
              <a:t>) adalah kepercayaan, sikap, tujuan, dan nilai-nilai yang dipegang oleh sebagian besar masyarakat dalam suatu lingkungan yang menyangkut aspek-aspek lingkungan sosial (ragam agama dan kepercayaan, ragam partai politik, dsb) dan fisik (produk, peralatan, gedung dan bangunan dsb) dalam masyarakat tertentu.</a:t>
            </a:r>
          </a:p>
        </p:txBody>
      </p:sp>
      <p:sp>
        <p:nvSpPr>
          <p:cNvPr id="9" name="Cloud Callout 8"/>
          <p:cNvSpPr/>
          <p:nvPr/>
        </p:nvSpPr>
        <p:spPr>
          <a:xfrm>
            <a:off x="2308320" y="1635646"/>
            <a:ext cx="2520280" cy="1224136"/>
          </a:xfrm>
          <a:prstGeom prst="cloudCallout">
            <a:avLst>
              <a:gd name="adj1" fmla="val 18408"/>
              <a:gd name="adj2" fmla="val 6571"/>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accent5">
                    <a:lumMod val="50000"/>
                  </a:schemeClr>
                </a:solidFill>
              </a:rPr>
              <a:t>Kandungan </a:t>
            </a:r>
            <a:r>
              <a:rPr lang="id-ID" b="1" dirty="0" smtClean="0">
                <a:solidFill>
                  <a:schemeClr val="accent5">
                    <a:lumMod val="50000"/>
                  </a:schemeClr>
                </a:solidFill>
              </a:rPr>
              <a:t>Budaya</a:t>
            </a:r>
            <a:endParaRPr lang="id-ID" b="1" dirty="0">
              <a:solidFill>
                <a:schemeClr val="accent5">
                  <a:lumMod val="50000"/>
                </a:schemeClr>
              </a:solidFill>
            </a:endParaRPr>
          </a:p>
        </p:txBody>
      </p:sp>
      <p:sp>
        <p:nvSpPr>
          <p:cNvPr id="13" name="Oval Callout 12"/>
          <p:cNvSpPr/>
          <p:nvPr/>
        </p:nvSpPr>
        <p:spPr>
          <a:xfrm>
            <a:off x="5148064" y="728967"/>
            <a:ext cx="3384376" cy="1368152"/>
          </a:xfrm>
          <a:prstGeom prst="wedgeEllipseCallout">
            <a:avLst>
              <a:gd name="adj1" fmla="val -47601"/>
              <a:gd name="adj2" fmla="val 4311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b="1" dirty="0">
                <a:solidFill>
                  <a:schemeClr val="accent5">
                    <a:lumMod val="50000"/>
                  </a:schemeClr>
                </a:solidFill>
              </a:rPr>
              <a:t>Tujuan dalam analisis budaya adalah untuk memahami kandungan makna dari sudut pandang konsumen yang menciptakan dan menggunakannya.</a:t>
            </a:r>
          </a:p>
        </p:txBody>
      </p:sp>
      <p:sp>
        <p:nvSpPr>
          <p:cNvPr id="14" name="Rectangle 13"/>
          <p:cNvSpPr/>
          <p:nvPr/>
        </p:nvSpPr>
        <p:spPr>
          <a:xfrm>
            <a:off x="5580112" y="2164587"/>
            <a:ext cx="3456384" cy="1754326"/>
          </a:xfrm>
          <a:prstGeom prst="rect">
            <a:avLst/>
          </a:prstGeom>
        </p:spPr>
        <p:txBody>
          <a:bodyPr wrap="square">
            <a:spAutoFit/>
          </a:bodyPr>
          <a:lstStyle/>
          <a:p>
            <a:r>
              <a:rPr lang="id-ID" sz="1200" b="1" dirty="0" smtClean="0">
                <a:solidFill>
                  <a:schemeClr val="bg1"/>
                </a:solidFill>
              </a:rPr>
              <a:t>Eg.</a:t>
            </a:r>
          </a:p>
          <a:p>
            <a:pPr marL="228600" indent="-228600">
              <a:buAutoNum type="arabicPeriod"/>
            </a:pPr>
            <a:r>
              <a:rPr lang="id-ID" sz="1200" b="1" dirty="0" smtClean="0">
                <a:solidFill>
                  <a:schemeClr val="bg1"/>
                </a:solidFill>
              </a:rPr>
              <a:t>Pengibaran bendera </a:t>
            </a:r>
            <a:r>
              <a:rPr lang="id-ID" sz="1200" b="1" dirty="0" smtClean="0">
                <a:solidFill>
                  <a:schemeClr val="bg1"/>
                </a:solidFill>
                <a:sym typeface="Wingdings" pitchFamily="2" charset="2"/>
              </a:rPr>
              <a:t> R</a:t>
            </a:r>
            <a:r>
              <a:rPr lang="id-ID" sz="1200" b="1" dirty="0" smtClean="0">
                <a:solidFill>
                  <a:schemeClr val="bg1"/>
                </a:solidFill>
              </a:rPr>
              <a:t>asa </a:t>
            </a:r>
            <a:r>
              <a:rPr lang="id-ID" sz="1200" b="1" dirty="0">
                <a:solidFill>
                  <a:schemeClr val="bg1"/>
                </a:solidFill>
              </a:rPr>
              <a:t>patriotisme dan semangat </a:t>
            </a:r>
            <a:r>
              <a:rPr lang="id-ID" sz="1200" b="1" dirty="0" smtClean="0">
                <a:solidFill>
                  <a:schemeClr val="bg1"/>
                </a:solidFill>
              </a:rPr>
              <a:t>juang,</a:t>
            </a:r>
          </a:p>
          <a:p>
            <a:pPr marL="228600" indent="-228600">
              <a:buAutoNum type="arabicPeriod"/>
            </a:pPr>
            <a:r>
              <a:rPr lang="id-ID" sz="1200" b="1" dirty="0" smtClean="0">
                <a:solidFill>
                  <a:schemeClr val="bg1"/>
                </a:solidFill>
              </a:rPr>
              <a:t>Diskon 50</a:t>
            </a:r>
            <a:r>
              <a:rPr lang="id-ID" sz="1200" b="1" dirty="0">
                <a:solidFill>
                  <a:schemeClr val="bg1"/>
                </a:solidFill>
              </a:rPr>
              <a:t>% </a:t>
            </a:r>
            <a:r>
              <a:rPr lang="id-ID" sz="1200" b="1" dirty="0" smtClean="0">
                <a:solidFill>
                  <a:schemeClr val="bg1"/>
                </a:solidFill>
              </a:rPr>
              <a:t>memiliki </a:t>
            </a:r>
            <a:r>
              <a:rPr lang="id-ID" sz="1200" b="1" dirty="0">
                <a:solidFill>
                  <a:schemeClr val="bg1"/>
                </a:solidFill>
              </a:rPr>
              <a:t>tanggapan “daya tarik” yang </a:t>
            </a:r>
            <a:r>
              <a:rPr lang="id-ID" sz="1200" b="1" dirty="0" smtClean="0">
                <a:solidFill>
                  <a:schemeClr val="bg1"/>
                </a:solidFill>
              </a:rPr>
              <a:t>kuat,</a:t>
            </a:r>
          </a:p>
          <a:p>
            <a:pPr marL="228600" indent="-228600">
              <a:buAutoNum type="arabicPeriod"/>
            </a:pPr>
            <a:r>
              <a:rPr lang="id-ID" sz="1200" b="1" dirty="0" smtClean="0">
                <a:solidFill>
                  <a:schemeClr val="bg1"/>
                </a:solidFill>
              </a:rPr>
              <a:t>Antri &gt; 30 </a:t>
            </a:r>
            <a:r>
              <a:rPr lang="id-ID" sz="1200" b="1" dirty="0">
                <a:solidFill>
                  <a:schemeClr val="bg1"/>
                </a:solidFill>
              </a:rPr>
              <a:t>menit bagi sebagian orang Amerika membuat frustasi dan marah, </a:t>
            </a:r>
            <a:r>
              <a:rPr lang="id-ID" sz="1200" b="1" dirty="0" smtClean="0">
                <a:solidFill>
                  <a:schemeClr val="bg1"/>
                </a:solidFill>
              </a:rPr>
              <a:t>namun, masyarakat </a:t>
            </a:r>
            <a:r>
              <a:rPr lang="id-ID" sz="1200" b="1" dirty="0">
                <a:solidFill>
                  <a:schemeClr val="bg1"/>
                </a:solidFill>
              </a:rPr>
              <a:t>Indonesia merupakan hal yang biasa saja, sehingga ada </a:t>
            </a:r>
            <a:r>
              <a:rPr lang="id-ID" sz="1200" b="1" dirty="0" smtClean="0">
                <a:solidFill>
                  <a:schemeClr val="bg1"/>
                </a:solidFill>
              </a:rPr>
              <a:t>slogan ”budayakan antri”.</a:t>
            </a:r>
            <a:endParaRPr lang="id-ID" sz="1200" b="1" dirty="0">
              <a:solidFill>
                <a:schemeClr val="bg1"/>
              </a:solidFill>
            </a:endParaRPr>
          </a:p>
        </p:txBody>
      </p:sp>
    </p:spTree>
    <p:extLst>
      <p:ext uri="{BB962C8B-B14F-4D97-AF65-F5344CB8AC3E}">
        <p14:creationId xmlns:p14="http://schemas.microsoft.com/office/powerpoint/2010/main" val="234562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13061312"/>
              </p:ext>
            </p:extLst>
          </p:nvPr>
        </p:nvGraphicFramePr>
        <p:xfrm>
          <a:off x="323528" y="483518"/>
          <a:ext cx="8496944"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740352" y="2139702"/>
            <a:ext cx="1020594" cy="492443"/>
          </a:xfrm>
          <a:prstGeom prst="rect">
            <a:avLst/>
          </a:prstGeom>
        </p:spPr>
        <p:txBody>
          <a:bodyPr wrap="square">
            <a:spAutoFit/>
          </a:bodyPr>
          <a:lstStyle/>
          <a:p>
            <a:pPr lvl="0" algn="ctr"/>
            <a:r>
              <a:rPr lang="id-ID" sz="1300" b="1" dirty="0">
                <a:solidFill>
                  <a:schemeClr val="accent2"/>
                </a:solidFill>
                <a:latin typeface="Comic Sans MS" pitchFamily="66" charset="0"/>
              </a:rPr>
              <a:t>Pada </a:t>
            </a:r>
            <a:r>
              <a:rPr lang="id-ID" sz="1300" b="1" dirty="0" smtClean="0">
                <a:solidFill>
                  <a:schemeClr val="accent2"/>
                </a:solidFill>
                <a:latin typeface="Comic Sans MS" pitchFamily="66" charset="0"/>
              </a:rPr>
              <a:t>umumnya!!!</a:t>
            </a:r>
            <a:endParaRPr lang="id-ID" sz="1300" b="1" dirty="0">
              <a:solidFill>
                <a:schemeClr val="accent2"/>
              </a:solidFill>
            </a:endParaRPr>
          </a:p>
        </p:txBody>
      </p:sp>
      <p:sp>
        <p:nvSpPr>
          <p:cNvPr id="6" name="Left Arrow 5"/>
          <p:cNvSpPr/>
          <p:nvPr/>
        </p:nvSpPr>
        <p:spPr>
          <a:xfrm rot="17904300">
            <a:off x="7901288" y="2767991"/>
            <a:ext cx="480562" cy="288032"/>
          </a:xfrm>
          <a:prstGeom prst="leftArrow">
            <a:avLst/>
          </a:prstGeom>
          <a:solidFill>
            <a:schemeClr val="accent5">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58254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68563" y="1959682"/>
            <a:ext cx="1800200" cy="504056"/>
          </a:xfrm>
          <a:solidFill>
            <a:schemeClr val="accent5">
              <a:lumMod val="40000"/>
              <a:lumOff val="60000"/>
            </a:schemeClr>
          </a:solidFill>
          <a:ln w="28575">
            <a:solidFill>
              <a:schemeClr val="bg1"/>
            </a:solidFill>
          </a:ln>
        </p:spPr>
        <p:txBody>
          <a:bodyPr>
            <a:normAutofit lnSpcReduction="10000"/>
          </a:bodyPr>
          <a:lstStyle/>
          <a:p>
            <a:pPr algn="ctr"/>
            <a:r>
              <a:rPr lang="id-ID" sz="1400" b="1" dirty="0">
                <a:solidFill>
                  <a:srgbClr val="002060"/>
                </a:solidFill>
                <a:latin typeface="Comic Sans MS" pitchFamily="66" charset="0"/>
              </a:rPr>
              <a:t>Mitos dan Ritual Kebudayaan</a:t>
            </a:r>
          </a:p>
        </p:txBody>
      </p:sp>
      <p:sp>
        <p:nvSpPr>
          <p:cNvPr id="3" name="Text Placeholder 2"/>
          <p:cNvSpPr>
            <a:spLocks noGrp="1"/>
          </p:cNvSpPr>
          <p:nvPr>
            <p:ph type="body" sz="quarter" idx="11"/>
          </p:nvPr>
        </p:nvSpPr>
        <p:spPr>
          <a:xfrm>
            <a:off x="6895107" y="3725961"/>
            <a:ext cx="2160240" cy="859818"/>
          </a:xfrm>
        </p:spPr>
        <p:txBody>
          <a:bodyPr>
            <a:noAutofit/>
          </a:bodyPr>
          <a:lstStyle/>
          <a:p>
            <a:pPr algn="r"/>
            <a:r>
              <a:rPr lang="id-ID" sz="1000" b="1" dirty="0" smtClean="0">
                <a:latin typeface="Comic Sans MS" pitchFamily="66" charset="0"/>
              </a:rPr>
              <a:t>Pemasar dituntut </a:t>
            </a:r>
            <a:r>
              <a:rPr lang="id-ID" sz="1000" b="1" dirty="0">
                <a:latin typeface="Comic Sans MS" pitchFamily="66" charset="0"/>
              </a:rPr>
              <a:t>kreatif menggali mitos agar bisa digunakan sebagai sarana menyusun strategi pemasaran tertentu</a:t>
            </a:r>
          </a:p>
        </p:txBody>
      </p:sp>
      <p:sp>
        <p:nvSpPr>
          <p:cNvPr id="4" name="Rounded Rectangular Callout 3"/>
          <p:cNvSpPr/>
          <p:nvPr/>
        </p:nvSpPr>
        <p:spPr>
          <a:xfrm>
            <a:off x="1051240" y="699542"/>
            <a:ext cx="2442944" cy="864096"/>
          </a:xfrm>
          <a:prstGeom prst="wedgeRoundRectCallout">
            <a:avLst>
              <a:gd name="adj1" fmla="val 40828"/>
              <a:gd name="adj2" fmla="val 67572"/>
              <a:gd name="adj3" fmla="val 16667"/>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solidFill>
                  <a:srgbClr val="002060"/>
                </a:solidFill>
                <a:latin typeface="Comic Sans MS" pitchFamily="66" charset="0"/>
              </a:rPr>
              <a:t>Mitos adalah cerita yang berisi elemen simbolis yang mengekspresikan emosi dan cita-cita budaya.</a:t>
            </a:r>
          </a:p>
        </p:txBody>
      </p:sp>
      <p:sp>
        <p:nvSpPr>
          <p:cNvPr id="9" name="Rounded Rectangular Callout 8"/>
          <p:cNvSpPr/>
          <p:nvPr/>
        </p:nvSpPr>
        <p:spPr>
          <a:xfrm>
            <a:off x="4649336" y="699542"/>
            <a:ext cx="2586960" cy="864096"/>
          </a:xfrm>
          <a:prstGeom prst="wedgeRoundRectCallout">
            <a:avLst>
              <a:gd name="adj1" fmla="val -39047"/>
              <a:gd name="adj2" fmla="val 64265"/>
              <a:gd name="adj3" fmla="val 16667"/>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solidFill>
                  <a:srgbClr val="002060"/>
                </a:solidFill>
                <a:latin typeface="Comic Sans MS" pitchFamily="66" charset="0"/>
              </a:rPr>
              <a:t>Ritual kebudayaan merupakan kegiatan-kegiatan rutin yang dilakukan oleh kelompok masyarakat.</a:t>
            </a:r>
          </a:p>
        </p:txBody>
      </p:sp>
      <p:sp>
        <p:nvSpPr>
          <p:cNvPr id="10" name="Rounded Rectangular Callout 9"/>
          <p:cNvSpPr/>
          <p:nvPr/>
        </p:nvSpPr>
        <p:spPr>
          <a:xfrm>
            <a:off x="4649336" y="2909701"/>
            <a:ext cx="2586960" cy="1179192"/>
          </a:xfrm>
          <a:prstGeom prst="wedgeRoundRectCallout">
            <a:avLst>
              <a:gd name="adj1" fmla="val -32957"/>
              <a:gd name="adj2" fmla="val -64242"/>
              <a:gd name="adj3" fmla="val 16667"/>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solidFill>
                  <a:srgbClr val="002060"/>
                </a:solidFill>
                <a:latin typeface="Comic Sans MS" pitchFamily="66" charset="0"/>
              </a:rPr>
              <a:t>Ritual Budaya sebagai urutan-urutan tindakan yang </a:t>
            </a:r>
            <a:r>
              <a:rPr lang="id-ID" sz="1100" b="1" dirty="0" smtClean="0">
                <a:solidFill>
                  <a:srgbClr val="002060"/>
                </a:solidFill>
                <a:latin typeface="Comic Sans MS" pitchFamily="66" charset="0"/>
              </a:rPr>
              <a:t>terstandarisasi yang </a:t>
            </a:r>
            <a:r>
              <a:rPr lang="id-ID" sz="1100" b="1" dirty="0">
                <a:solidFill>
                  <a:srgbClr val="002060"/>
                </a:solidFill>
                <a:latin typeface="Comic Sans MS" pitchFamily="66" charset="0"/>
              </a:rPr>
              <a:t>secara periodik </a:t>
            </a:r>
            <a:r>
              <a:rPr lang="id-ID" sz="1100" b="1" dirty="0" smtClean="0">
                <a:solidFill>
                  <a:srgbClr val="002060"/>
                </a:solidFill>
                <a:latin typeface="Comic Sans MS" pitchFamily="66" charset="0"/>
              </a:rPr>
              <a:t>diulang, memberikan </a:t>
            </a:r>
            <a:r>
              <a:rPr lang="id-ID" sz="1100" b="1" dirty="0">
                <a:solidFill>
                  <a:srgbClr val="002060"/>
                </a:solidFill>
                <a:latin typeface="Comic Sans MS" pitchFamily="66" charset="0"/>
              </a:rPr>
              <a:t>arti dan meliputi penggunaan simbol-simbol budaya (Mowen, 1995)</a:t>
            </a:r>
          </a:p>
        </p:txBody>
      </p:sp>
      <p:sp>
        <p:nvSpPr>
          <p:cNvPr id="11" name="Rounded Rectangular Callout 10"/>
          <p:cNvSpPr/>
          <p:nvPr/>
        </p:nvSpPr>
        <p:spPr>
          <a:xfrm>
            <a:off x="292492" y="2995241"/>
            <a:ext cx="3960440" cy="1008112"/>
          </a:xfrm>
          <a:prstGeom prst="wedgeRoundRectCallout">
            <a:avLst>
              <a:gd name="adj1" fmla="val 27393"/>
              <a:gd name="adj2" fmla="val -67051"/>
              <a:gd name="adj3" fmla="val 16667"/>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dirty="0">
                <a:solidFill>
                  <a:srgbClr val="002060"/>
                </a:solidFill>
                <a:latin typeface="Comic Sans MS" pitchFamily="66" charset="0"/>
              </a:rPr>
              <a:t>Simbol kebudayaan juga merupakan representasi tertentu dari budaya, secara umum apa yang dipakai dan dikonsumsi oleh seseorang akan mencerminkan budayanya. Perusahaan dapat menggunakan nilai-nilai simbolis untuk merek produknya</a:t>
            </a:r>
          </a:p>
        </p:txBody>
      </p:sp>
      <p:pic>
        <p:nvPicPr>
          <p:cNvPr id="1026" name="Picture 2" descr="D:\WINA\NGAJAR\UMA\PSIKOLOGI KEPEMIMPINAN\GAMBAR DECS MAKING\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211710"/>
            <a:ext cx="1287587" cy="128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170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11960" y="987574"/>
            <a:ext cx="4752528" cy="52322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d-ID" sz="1400" b="1" dirty="0">
                <a:solidFill>
                  <a:schemeClr val="bg1"/>
                </a:solidFill>
              </a:rPr>
              <a:t>Ketika konsumen membeli suatu produk mereka berharap produk tersebut menjalankan fungsi sesuai </a:t>
            </a:r>
            <a:r>
              <a:rPr lang="id-ID" sz="1400" b="1" dirty="0" smtClean="0">
                <a:solidFill>
                  <a:schemeClr val="bg1"/>
                </a:solidFill>
              </a:rPr>
              <a:t>harapannya</a:t>
            </a:r>
            <a:endParaRPr lang="ko-KR" altLang="en-US" sz="1400" b="1" dirty="0">
              <a:solidFill>
                <a:schemeClr val="bg1"/>
              </a:solidFill>
              <a:cs typeface="Arial" pitchFamily="34" charset="0"/>
            </a:endParaRPr>
          </a:p>
        </p:txBody>
      </p:sp>
      <p:sp>
        <p:nvSpPr>
          <p:cNvPr id="14" name="TextBox 13"/>
          <p:cNvSpPr txBox="1"/>
          <p:nvPr/>
        </p:nvSpPr>
        <p:spPr>
          <a:xfrm>
            <a:off x="4211960" y="2479997"/>
            <a:ext cx="4752528"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d-ID" sz="1400" b="1" dirty="0">
                <a:solidFill>
                  <a:schemeClr val="bg1"/>
                </a:solidFill>
              </a:rPr>
              <a:t>Produk juga harus memenuhi harapan tentang </a:t>
            </a:r>
            <a:r>
              <a:rPr lang="id-ID" sz="1400" b="1" dirty="0" smtClean="0">
                <a:solidFill>
                  <a:schemeClr val="bg1"/>
                </a:solidFill>
              </a:rPr>
              <a:t>norma.</a:t>
            </a:r>
            <a:endParaRPr lang="ko-KR" altLang="en-US" sz="1400" b="1" dirty="0">
              <a:solidFill>
                <a:schemeClr val="bg1"/>
              </a:solidFill>
              <a:cs typeface="Arial" pitchFamily="34" charset="0"/>
            </a:endParaRPr>
          </a:p>
        </p:txBody>
      </p:sp>
      <p:sp>
        <p:nvSpPr>
          <p:cNvPr id="17" name="TextBox 16"/>
          <p:cNvSpPr txBox="1"/>
          <p:nvPr/>
        </p:nvSpPr>
        <p:spPr>
          <a:xfrm>
            <a:off x="4211960" y="3480559"/>
            <a:ext cx="4752528" cy="132343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82563" indent="-182563">
              <a:spcAft>
                <a:spcPts val="600"/>
              </a:spcAft>
              <a:buFont typeface="Arial" pitchFamily="34" charset="0"/>
              <a:buChar char="•"/>
            </a:pPr>
            <a:r>
              <a:rPr lang="id-ID" sz="1400" b="1" dirty="0">
                <a:solidFill>
                  <a:schemeClr val="bg1"/>
                </a:solidFill>
              </a:rPr>
              <a:t>Seringkali produk juga didukung dengan bentuk tertentu untuk menekankan simbol </a:t>
            </a:r>
            <a:r>
              <a:rPr lang="id-ID" sz="1400" b="1" dirty="0" smtClean="0">
                <a:solidFill>
                  <a:schemeClr val="bg1"/>
                </a:solidFill>
              </a:rPr>
              <a:t>fungsi.</a:t>
            </a:r>
          </a:p>
          <a:p>
            <a:pPr marL="182563" indent="-182563">
              <a:spcAft>
                <a:spcPts val="600"/>
              </a:spcAft>
              <a:buFont typeface="Arial" pitchFamily="34" charset="0"/>
              <a:buChar char="•"/>
            </a:pPr>
            <a:r>
              <a:rPr lang="id-ID" sz="1400" b="1" dirty="0" smtClean="0">
                <a:solidFill>
                  <a:schemeClr val="bg1"/>
                </a:solidFill>
              </a:rPr>
              <a:t>Produk juga </a:t>
            </a:r>
            <a:r>
              <a:rPr lang="id-ID" sz="1400" b="1" dirty="0">
                <a:solidFill>
                  <a:schemeClr val="bg1"/>
                </a:solidFill>
              </a:rPr>
              <a:t>dapat </a:t>
            </a:r>
            <a:r>
              <a:rPr lang="id-ID" sz="1400" b="1" dirty="0" smtClean="0">
                <a:solidFill>
                  <a:schemeClr val="bg1"/>
                </a:solidFill>
              </a:rPr>
              <a:t>dijadikan simbol.</a:t>
            </a:r>
          </a:p>
          <a:p>
            <a:pPr marL="182563" indent="-182563">
              <a:spcAft>
                <a:spcPts val="600"/>
              </a:spcAft>
              <a:buFont typeface="Arial" pitchFamily="34" charset="0"/>
              <a:buChar char="•"/>
            </a:pPr>
            <a:r>
              <a:rPr lang="id-ID" sz="1400" b="1" dirty="0">
                <a:solidFill>
                  <a:schemeClr val="bg1"/>
                </a:solidFill>
              </a:rPr>
              <a:t>Produk dapat menjadi simbol dalam masyarakat untuk menjadi ikon dalam ibadat agama.</a:t>
            </a:r>
            <a:endParaRPr lang="ko-KR" altLang="en-US" sz="1400" b="1" dirty="0">
              <a:solidFill>
                <a:schemeClr val="bg1"/>
              </a:solidFill>
              <a:cs typeface="Arial" pitchFamily="34" charset="0"/>
            </a:endParaRPr>
          </a:p>
        </p:txBody>
      </p:sp>
      <p:sp>
        <p:nvSpPr>
          <p:cNvPr id="22" name="Text Placeholder 1"/>
          <p:cNvSpPr txBox="1">
            <a:spLocks/>
          </p:cNvSpPr>
          <p:nvPr/>
        </p:nvSpPr>
        <p:spPr>
          <a:xfrm>
            <a:off x="899592" y="1646804"/>
            <a:ext cx="1896683" cy="1849893"/>
          </a:xfrm>
          <a:prstGeom prst="rect">
            <a:avLst/>
          </a:prstGeom>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d-ID" sz="3600" dirty="0">
                <a:solidFill>
                  <a:schemeClr val="bg1"/>
                </a:solidFill>
                <a:cs typeface="Arial" pitchFamily="34" charset="0"/>
              </a:rPr>
              <a:t>Budaya &amp;</a:t>
            </a:r>
            <a:r>
              <a:rPr lang="id-ID" sz="3600" dirty="0" smtClean="0">
                <a:solidFill>
                  <a:schemeClr val="bg1"/>
                </a:solidFill>
                <a:cs typeface="Arial" pitchFamily="34" charset="0"/>
              </a:rPr>
              <a:t> </a:t>
            </a:r>
            <a:r>
              <a:rPr lang="id-ID" sz="3600" dirty="0">
                <a:solidFill>
                  <a:schemeClr val="bg1"/>
                </a:solidFill>
                <a:cs typeface="Arial" pitchFamily="34" charset="0"/>
              </a:rPr>
              <a:t>Konsumsi</a:t>
            </a:r>
            <a:endParaRPr lang="ko-KR" altLang="en-US" sz="3600" b="1" dirty="0">
              <a:solidFill>
                <a:schemeClr val="bg1"/>
              </a:solidFill>
              <a:cs typeface="Arial" pitchFamily="34" charset="0"/>
            </a:endParaRPr>
          </a:p>
        </p:txBody>
      </p:sp>
      <p:sp>
        <p:nvSpPr>
          <p:cNvPr id="3" name="그림 개체 틀 2">
            <a:extLst>
              <a:ext uri="{FF2B5EF4-FFF2-40B4-BE49-F238E27FC236}">
                <a16:creationId xmlns="" xmlns:a16="http://schemas.microsoft.com/office/drawing/2014/main" id="{1D93A1C2-30F3-4999-B30D-B00DC23C76BF}"/>
              </a:ext>
            </a:extLst>
          </p:cNvPr>
          <p:cNvSpPr>
            <a:spLocks noGrp="1"/>
          </p:cNvSpPr>
          <p:nvPr>
            <p:ph type="pic" idx="1"/>
          </p:nvPr>
        </p:nvSpPr>
        <p:spPr>
          <a:xfrm>
            <a:off x="2771800" y="627534"/>
            <a:ext cx="1296144" cy="1296144"/>
          </a:xfrm>
        </p:spPr>
      </p:sp>
      <p:sp>
        <p:nvSpPr>
          <p:cNvPr id="5" name="그림 개체 틀 4">
            <a:extLst>
              <a:ext uri="{FF2B5EF4-FFF2-40B4-BE49-F238E27FC236}">
                <a16:creationId xmlns="" xmlns:a16="http://schemas.microsoft.com/office/drawing/2014/main" id="{FF2526D9-1515-4A42-8F0B-2E3CEDCA3FDD}"/>
              </a:ext>
            </a:extLst>
          </p:cNvPr>
          <p:cNvSpPr>
            <a:spLocks noGrp="1"/>
          </p:cNvSpPr>
          <p:nvPr>
            <p:ph type="pic" idx="10"/>
          </p:nvPr>
        </p:nvSpPr>
        <p:spPr>
          <a:xfrm>
            <a:off x="2771800" y="2031690"/>
            <a:ext cx="1296144" cy="1296144"/>
          </a:xfrm>
        </p:spPr>
      </p:sp>
      <p:sp>
        <p:nvSpPr>
          <p:cNvPr id="7" name="그림 개체 틀 6">
            <a:extLst>
              <a:ext uri="{FF2B5EF4-FFF2-40B4-BE49-F238E27FC236}">
                <a16:creationId xmlns="" xmlns:a16="http://schemas.microsoft.com/office/drawing/2014/main" id="{9FB933DE-B8D7-4988-A551-C80450EE2215}"/>
              </a:ext>
            </a:extLst>
          </p:cNvPr>
          <p:cNvSpPr>
            <a:spLocks noGrp="1"/>
          </p:cNvSpPr>
          <p:nvPr>
            <p:ph type="pic" idx="11"/>
          </p:nvPr>
        </p:nvSpPr>
        <p:spPr>
          <a:xfrm>
            <a:off x="2771800" y="3435846"/>
            <a:ext cx="1296144" cy="1296144"/>
          </a:xfrm>
        </p:spPr>
      </p:sp>
    </p:spTree>
    <p:extLst>
      <p:ext uri="{BB962C8B-B14F-4D97-AF65-F5344CB8AC3E}">
        <p14:creationId xmlns:p14="http://schemas.microsoft.com/office/powerpoint/2010/main" val="3999252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11960" y="987574"/>
            <a:ext cx="4752528"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d-ID" sz="1400" b="1" dirty="0">
                <a:solidFill>
                  <a:schemeClr val="bg1"/>
                </a:solidFill>
              </a:rPr>
              <a:t>Produk juga memberi simbol makna dalam masyarakat</a:t>
            </a:r>
            <a:endParaRPr lang="ko-KR" altLang="en-US" sz="1400" b="1" dirty="0">
              <a:solidFill>
                <a:schemeClr val="bg1"/>
              </a:solidFill>
              <a:cs typeface="Arial" pitchFamily="34" charset="0"/>
            </a:endParaRPr>
          </a:p>
        </p:txBody>
      </p:sp>
      <p:sp>
        <p:nvSpPr>
          <p:cNvPr id="14" name="TextBox 13"/>
          <p:cNvSpPr txBox="1"/>
          <p:nvPr/>
        </p:nvSpPr>
        <p:spPr>
          <a:xfrm>
            <a:off x="4211960" y="2211710"/>
            <a:ext cx="4752528"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d-ID" sz="1400" b="1" dirty="0">
                <a:solidFill>
                  <a:schemeClr val="bg1"/>
                </a:solidFill>
              </a:rPr>
              <a:t>Produk juga harus memenuhi harapan tentang </a:t>
            </a:r>
            <a:r>
              <a:rPr lang="id-ID" sz="1400" b="1" dirty="0" smtClean="0">
                <a:solidFill>
                  <a:schemeClr val="bg1"/>
                </a:solidFill>
              </a:rPr>
              <a:t>norma.</a:t>
            </a:r>
            <a:endParaRPr lang="ko-KR" altLang="en-US" sz="1400" b="1" dirty="0">
              <a:solidFill>
                <a:schemeClr val="bg1"/>
              </a:solidFill>
              <a:cs typeface="Arial" pitchFamily="34" charset="0"/>
            </a:endParaRPr>
          </a:p>
        </p:txBody>
      </p:sp>
      <p:sp>
        <p:nvSpPr>
          <p:cNvPr id="17" name="TextBox 16"/>
          <p:cNvSpPr txBox="1"/>
          <p:nvPr/>
        </p:nvSpPr>
        <p:spPr>
          <a:xfrm>
            <a:off x="4211960" y="3651870"/>
            <a:ext cx="4752528" cy="52322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d-ID" sz="1400" b="1" dirty="0">
                <a:solidFill>
                  <a:schemeClr val="bg1"/>
                </a:solidFill>
              </a:rPr>
              <a:t>Seringkali produk juga didukung dengan bentuk tertentu untuk menekankan simbol </a:t>
            </a:r>
            <a:r>
              <a:rPr lang="id-ID" sz="1400" b="1" dirty="0" smtClean="0">
                <a:solidFill>
                  <a:schemeClr val="bg1"/>
                </a:solidFill>
              </a:rPr>
              <a:t>fungsi.</a:t>
            </a:r>
            <a:endParaRPr lang="ko-KR" altLang="en-US" sz="1400" b="1" dirty="0">
              <a:solidFill>
                <a:schemeClr val="bg1"/>
              </a:solidFill>
              <a:cs typeface="Arial" pitchFamily="34" charset="0"/>
            </a:endParaRPr>
          </a:p>
        </p:txBody>
      </p:sp>
      <p:sp>
        <p:nvSpPr>
          <p:cNvPr id="22" name="Text Placeholder 1"/>
          <p:cNvSpPr txBox="1">
            <a:spLocks/>
          </p:cNvSpPr>
          <p:nvPr/>
        </p:nvSpPr>
        <p:spPr>
          <a:xfrm>
            <a:off x="899592" y="1646804"/>
            <a:ext cx="1896683" cy="1849893"/>
          </a:xfrm>
          <a:prstGeom prst="rect">
            <a:avLst/>
          </a:prstGeom>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d-ID" sz="3600" dirty="0">
                <a:solidFill>
                  <a:schemeClr val="bg1"/>
                </a:solidFill>
                <a:cs typeface="Arial" pitchFamily="34" charset="0"/>
              </a:rPr>
              <a:t>Budaya &amp;</a:t>
            </a:r>
            <a:r>
              <a:rPr lang="id-ID" sz="3600" dirty="0" smtClean="0">
                <a:solidFill>
                  <a:schemeClr val="bg1"/>
                </a:solidFill>
                <a:cs typeface="Arial" pitchFamily="34" charset="0"/>
              </a:rPr>
              <a:t> </a:t>
            </a:r>
            <a:r>
              <a:rPr lang="id-ID" sz="3600" dirty="0">
                <a:solidFill>
                  <a:schemeClr val="bg1"/>
                </a:solidFill>
                <a:cs typeface="Arial" pitchFamily="34" charset="0"/>
              </a:rPr>
              <a:t>Konsumsi</a:t>
            </a:r>
            <a:endParaRPr lang="ko-KR" altLang="en-US" sz="3600" b="1" dirty="0">
              <a:solidFill>
                <a:schemeClr val="bg1"/>
              </a:solidFill>
              <a:cs typeface="Arial" pitchFamily="34" charset="0"/>
            </a:endParaRPr>
          </a:p>
        </p:txBody>
      </p:sp>
      <p:sp>
        <p:nvSpPr>
          <p:cNvPr id="3" name="그림 개체 틀 2">
            <a:extLst>
              <a:ext uri="{FF2B5EF4-FFF2-40B4-BE49-F238E27FC236}">
                <a16:creationId xmlns="" xmlns:a16="http://schemas.microsoft.com/office/drawing/2014/main" id="{1D93A1C2-30F3-4999-B30D-B00DC23C76BF}"/>
              </a:ext>
            </a:extLst>
          </p:cNvPr>
          <p:cNvSpPr>
            <a:spLocks noGrp="1"/>
          </p:cNvSpPr>
          <p:nvPr>
            <p:ph type="pic" idx="1"/>
          </p:nvPr>
        </p:nvSpPr>
        <p:spPr>
          <a:xfrm>
            <a:off x="2771800" y="627534"/>
            <a:ext cx="1296144" cy="1296144"/>
          </a:xfrm>
        </p:spPr>
      </p:sp>
      <p:sp>
        <p:nvSpPr>
          <p:cNvPr id="5" name="그림 개체 틀 4">
            <a:extLst>
              <a:ext uri="{FF2B5EF4-FFF2-40B4-BE49-F238E27FC236}">
                <a16:creationId xmlns="" xmlns:a16="http://schemas.microsoft.com/office/drawing/2014/main" id="{FF2526D9-1515-4A42-8F0B-2E3CEDCA3FDD}"/>
              </a:ext>
            </a:extLst>
          </p:cNvPr>
          <p:cNvSpPr>
            <a:spLocks noGrp="1"/>
          </p:cNvSpPr>
          <p:nvPr>
            <p:ph type="pic" idx="10"/>
          </p:nvPr>
        </p:nvSpPr>
        <p:spPr>
          <a:xfrm>
            <a:off x="2771800" y="2031690"/>
            <a:ext cx="1296144" cy="1296144"/>
          </a:xfrm>
        </p:spPr>
      </p:sp>
      <p:sp>
        <p:nvSpPr>
          <p:cNvPr id="7" name="그림 개체 틀 6">
            <a:extLst>
              <a:ext uri="{FF2B5EF4-FFF2-40B4-BE49-F238E27FC236}">
                <a16:creationId xmlns="" xmlns:a16="http://schemas.microsoft.com/office/drawing/2014/main" id="{9FB933DE-B8D7-4988-A551-C80450EE2215}"/>
              </a:ext>
            </a:extLst>
          </p:cNvPr>
          <p:cNvSpPr>
            <a:spLocks noGrp="1"/>
          </p:cNvSpPr>
          <p:nvPr>
            <p:ph type="pic" idx="11"/>
          </p:nvPr>
        </p:nvSpPr>
        <p:spPr>
          <a:xfrm>
            <a:off x="2771800" y="3435846"/>
            <a:ext cx="1296144" cy="1296144"/>
          </a:xfrm>
        </p:spPr>
      </p:sp>
    </p:spTree>
    <p:extLst>
      <p:ext uri="{BB962C8B-B14F-4D97-AF65-F5344CB8AC3E}">
        <p14:creationId xmlns:p14="http://schemas.microsoft.com/office/powerpoint/2010/main" val="310744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87624" y="699542"/>
            <a:ext cx="2160240" cy="1008112"/>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d-ID" sz="1400" b="1" dirty="0">
                <a:solidFill>
                  <a:schemeClr val="accent5">
                    <a:lumMod val="50000"/>
                  </a:schemeClr>
                </a:solidFill>
              </a:rPr>
              <a:t>Budaya merupakan sesuatu yang perlu </a:t>
            </a:r>
            <a:r>
              <a:rPr lang="id-ID" sz="1400" b="1" dirty="0" smtClean="0">
                <a:solidFill>
                  <a:schemeClr val="accent5">
                    <a:lumMod val="50000"/>
                  </a:schemeClr>
                </a:solidFill>
              </a:rPr>
              <a:t>dipelajari</a:t>
            </a:r>
            <a:endParaRPr lang="id-ID" sz="1400" b="1" dirty="0">
              <a:solidFill>
                <a:schemeClr val="accent5">
                  <a:lumMod val="50000"/>
                </a:schemeClr>
              </a:solidFill>
            </a:endParaRPr>
          </a:p>
        </p:txBody>
      </p:sp>
      <p:sp>
        <p:nvSpPr>
          <p:cNvPr id="6" name="Rounded Rectangle 5"/>
          <p:cNvSpPr/>
          <p:nvPr/>
        </p:nvSpPr>
        <p:spPr>
          <a:xfrm>
            <a:off x="3635896" y="699542"/>
            <a:ext cx="2160240" cy="1008112"/>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d-ID" altLang="ko-KR" sz="1400" b="1" dirty="0" smtClean="0">
                <a:solidFill>
                  <a:schemeClr val="accent5">
                    <a:lumMod val="50000"/>
                  </a:schemeClr>
                </a:solidFill>
                <a:cs typeface="Arial" pitchFamily="34" charset="0"/>
              </a:rPr>
              <a:t>Konsumen </a:t>
            </a:r>
            <a:r>
              <a:rPr lang="id-ID" altLang="ko-KR" sz="1400" b="1" dirty="0">
                <a:solidFill>
                  <a:schemeClr val="accent5">
                    <a:lumMod val="50000"/>
                  </a:schemeClr>
                </a:solidFill>
                <a:cs typeface="Arial" pitchFamily="34" charset="0"/>
              </a:rPr>
              <a:t>terus belajar dari </a:t>
            </a:r>
            <a:r>
              <a:rPr lang="id-ID" sz="1400" b="1" dirty="0">
                <a:solidFill>
                  <a:schemeClr val="accent5">
                    <a:lumMod val="50000"/>
                  </a:schemeClr>
                </a:solidFill>
              </a:rPr>
              <a:t>tentang apa yang diterima dari lingkungan.</a:t>
            </a:r>
            <a:endParaRPr lang="id-ID" sz="1400" dirty="0">
              <a:solidFill>
                <a:schemeClr val="accent5">
                  <a:lumMod val="50000"/>
                </a:schemeClr>
              </a:solidFill>
            </a:endParaRPr>
          </a:p>
        </p:txBody>
      </p:sp>
      <p:sp>
        <p:nvSpPr>
          <p:cNvPr id="8" name="Rounded Rectangle 7"/>
          <p:cNvSpPr/>
          <p:nvPr/>
        </p:nvSpPr>
        <p:spPr>
          <a:xfrm>
            <a:off x="6084168" y="699542"/>
            <a:ext cx="2160240" cy="1008112"/>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d-ID" sz="1400" b="1" dirty="0" smtClean="0">
                <a:solidFill>
                  <a:schemeClr val="accent5">
                    <a:lumMod val="50000"/>
                  </a:schemeClr>
                </a:solidFill>
                <a:cs typeface="Arial" pitchFamily="34" charset="0"/>
              </a:rPr>
              <a:t>Kemajuan zaman &amp; kemudahan mengubah </a:t>
            </a:r>
            <a:r>
              <a:rPr lang="id-ID" sz="1400" b="1" dirty="0">
                <a:solidFill>
                  <a:schemeClr val="accent5">
                    <a:lumMod val="50000"/>
                  </a:schemeClr>
                </a:solidFill>
              </a:rPr>
              <a:t>banyak produk diarahkan pada kepraktisan</a:t>
            </a:r>
          </a:p>
        </p:txBody>
      </p:sp>
      <p:sp>
        <p:nvSpPr>
          <p:cNvPr id="10" name="Right Arrow 9"/>
          <p:cNvSpPr/>
          <p:nvPr/>
        </p:nvSpPr>
        <p:spPr>
          <a:xfrm rot="2564401">
            <a:off x="2738923" y="2107045"/>
            <a:ext cx="1472269" cy="754662"/>
          </a:xfrm>
          <a:prstGeom prst="rightArrow">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ight Arrow 21"/>
          <p:cNvSpPr/>
          <p:nvPr/>
        </p:nvSpPr>
        <p:spPr>
          <a:xfrm rot="5400000">
            <a:off x="4102685" y="2085144"/>
            <a:ext cx="1226661" cy="754662"/>
          </a:xfrm>
          <a:prstGeom prst="rightArrow">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ight Arrow 22"/>
          <p:cNvSpPr/>
          <p:nvPr/>
        </p:nvSpPr>
        <p:spPr>
          <a:xfrm rot="7954763">
            <a:off x="5220184" y="2117146"/>
            <a:ext cx="1472269" cy="754662"/>
          </a:xfrm>
          <a:prstGeom prst="rightArrow">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ounded Rectangle 23"/>
          <p:cNvSpPr/>
          <p:nvPr/>
        </p:nvSpPr>
        <p:spPr>
          <a:xfrm>
            <a:off x="2123727" y="3219822"/>
            <a:ext cx="5184576" cy="1368152"/>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d-ID" sz="1400" b="1" dirty="0">
                <a:solidFill>
                  <a:schemeClr val="accent5">
                    <a:lumMod val="50000"/>
                  </a:schemeClr>
                </a:solidFill>
              </a:rPr>
              <a:t>Untuk mengembangkan strategi yang efektif pemasar perlu mengidentifikasi aspek-aspek penting kebudayaan dan memahami bagaimana mereka mempengaruhi konsumen. Sebagaimana strategi dalam penciptaan ragam produk, segmentasi pasar dan promosi yang dapat disesuaikan dengan budaya masyarakat.</a:t>
            </a:r>
          </a:p>
        </p:txBody>
      </p:sp>
    </p:spTree>
    <p:extLst>
      <p:ext uri="{BB962C8B-B14F-4D97-AF65-F5344CB8AC3E}">
        <p14:creationId xmlns:p14="http://schemas.microsoft.com/office/powerpoint/2010/main" val="4088341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38592697"/>
              </p:ext>
            </p:extLst>
          </p:nvPr>
        </p:nvGraphicFramePr>
        <p:xfrm>
          <a:off x="1547664" y="0"/>
          <a:ext cx="759633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7830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31640" y="195486"/>
            <a:ext cx="7524328" cy="288032"/>
          </a:xfrm>
        </p:spPr>
        <p:txBody>
          <a:bodyPr>
            <a:noAutofit/>
          </a:bodyPr>
          <a:lstStyle/>
          <a:p>
            <a:pPr lvl="0"/>
            <a:r>
              <a:rPr lang="id-ID" sz="2000" b="1" dirty="0"/>
              <a:t>Hal-hal yang harus diketahui pemasar dalam mengembangkan nilai-nilai kebudayaan suatu </a:t>
            </a:r>
            <a:r>
              <a:rPr lang="id-ID" sz="2000" b="1" dirty="0" smtClean="0"/>
              <a:t>negara</a:t>
            </a:r>
            <a:endParaRPr lang="id-ID" sz="2000" b="1" dirty="0"/>
          </a:p>
        </p:txBody>
      </p:sp>
      <p:sp>
        <p:nvSpPr>
          <p:cNvPr id="5" name="Oval 4"/>
          <p:cNvSpPr/>
          <p:nvPr/>
        </p:nvSpPr>
        <p:spPr>
          <a:xfrm>
            <a:off x="1763688" y="1336240"/>
            <a:ext cx="1584176" cy="792088"/>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400" b="1" dirty="0">
                <a:solidFill>
                  <a:schemeClr val="accent5">
                    <a:lumMod val="50000"/>
                  </a:schemeClr>
                </a:solidFill>
                <a:latin typeface="Comic Sans MS" pitchFamily="66" charset="0"/>
              </a:rPr>
              <a:t>Kehidupan </a:t>
            </a:r>
            <a:r>
              <a:rPr lang="id-ID" sz="1400" b="1" dirty="0" smtClean="0">
                <a:solidFill>
                  <a:schemeClr val="accent5">
                    <a:lumMod val="50000"/>
                  </a:schemeClr>
                </a:solidFill>
                <a:latin typeface="Comic Sans MS" pitchFamily="66" charset="0"/>
              </a:rPr>
              <a:t>Material</a:t>
            </a:r>
            <a:endParaRPr lang="id-ID" sz="1400" b="1" dirty="0">
              <a:solidFill>
                <a:schemeClr val="accent5">
                  <a:lumMod val="50000"/>
                </a:schemeClr>
              </a:solidFill>
              <a:latin typeface="Comic Sans MS" pitchFamily="66" charset="0"/>
            </a:endParaRPr>
          </a:p>
        </p:txBody>
      </p:sp>
      <p:sp>
        <p:nvSpPr>
          <p:cNvPr id="6" name="Oval 5"/>
          <p:cNvSpPr/>
          <p:nvPr/>
        </p:nvSpPr>
        <p:spPr>
          <a:xfrm>
            <a:off x="3707904" y="1068386"/>
            <a:ext cx="1584176" cy="792088"/>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400" b="1" dirty="0" smtClean="0">
                <a:solidFill>
                  <a:schemeClr val="accent5">
                    <a:lumMod val="50000"/>
                  </a:schemeClr>
                </a:solidFill>
                <a:latin typeface="Comic Sans MS" pitchFamily="66" charset="0"/>
              </a:rPr>
              <a:t>Interaksi Sosial</a:t>
            </a:r>
            <a:endParaRPr lang="id-ID" sz="1400" b="1" dirty="0">
              <a:solidFill>
                <a:schemeClr val="accent5">
                  <a:lumMod val="50000"/>
                </a:schemeClr>
              </a:solidFill>
              <a:latin typeface="Comic Sans MS" pitchFamily="66" charset="0"/>
            </a:endParaRPr>
          </a:p>
        </p:txBody>
      </p:sp>
      <p:sp>
        <p:nvSpPr>
          <p:cNvPr id="11" name="Oval 10"/>
          <p:cNvSpPr/>
          <p:nvPr/>
        </p:nvSpPr>
        <p:spPr>
          <a:xfrm>
            <a:off x="6084168" y="3075806"/>
            <a:ext cx="1584176" cy="792088"/>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400" b="1" dirty="0" smtClean="0">
                <a:solidFill>
                  <a:schemeClr val="accent5">
                    <a:lumMod val="50000"/>
                  </a:schemeClr>
                </a:solidFill>
                <a:latin typeface="Comic Sans MS" pitchFamily="66" charset="0"/>
              </a:rPr>
              <a:t>Nilai &amp; sikap</a:t>
            </a:r>
            <a:endParaRPr lang="id-ID" sz="1400" b="1" dirty="0">
              <a:solidFill>
                <a:schemeClr val="accent5">
                  <a:lumMod val="50000"/>
                </a:schemeClr>
              </a:solidFill>
              <a:latin typeface="Comic Sans MS" pitchFamily="66" charset="0"/>
            </a:endParaRPr>
          </a:p>
        </p:txBody>
      </p:sp>
      <p:sp>
        <p:nvSpPr>
          <p:cNvPr id="12" name="Oval 11"/>
          <p:cNvSpPr/>
          <p:nvPr/>
        </p:nvSpPr>
        <p:spPr>
          <a:xfrm>
            <a:off x="7478112" y="1923678"/>
            <a:ext cx="1584176" cy="792088"/>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400" b="1" dirty="0" smtClean="0">
                <a:solidFill>
                  <a:schemeClr val="accent5">
                    <a:lumMod val="50000"/>
                  </a:schemeClr>
                </a:solidFill>
                <a:latin typeface="Comic Sans MS" pitchFamily="66" charset="0"/>
              </a:rPr>
              <a:t>Estetika</a:t>
            </a:r>
            <a:endParaRPr lang="id-ID" sz="1400" b="1" dirty="0">
              <a:solidFill>
                <a:schemeClr val="accent5">
                  <a:lumMod val="50000"/>
                </a:schemeClr>
              </a:solidFill>
              <a:latin typeface="Comic Sans MS" pitchFamily="66" charset="0"/>
            </a:endParaRPr>
          </a:p>
        </p:txBody>
      </p:sp>
      <p:sp>
        <p:nvSpPr>
          <p:cNvPr id="13" name="Oval 12"/>
          <p:cNvSpPr/>
          <p:nvPr/>
        </p:nvSpPr>
        <p:spPr>
          <a:xfrm>
            <a:off x="6372200" y="912402"/>
            <a:ext cx="1584176" cy="792088"/>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400" b="1" dirty="0" smtClean="0">
                <a:solidFill>
                  <a:schemeClr val="accent5">
                    <a:lumMod val="50000"/>
                  </a:schemeClr>
                </a:solidFill>
                <a:latin typeface="Comic Sans MS" pitchFamily="66" charset="0"/>
              </a:rPr>
              <a:t>Bahasa</a:t>
            </a:r>
            <a:endParaRPr lang="id-ID" sz="1400" b="1" dirty="0">
              <a:solidFill>
                <a:schemeClr val="accent5">
                  <a:lumMod val="50000"/>
                </a:schemeClr>
              </a:solidFill>
              <a:latin typeface="Comic Sans MS" pitchFamily="66" charset="0"/>
            </a:endParaRPr>
          </a:p>
        </p:txBody>
      </p:sp>
      <p:sp>
        <p:nvSpPr>
          <p:cNvPr id="14" name="Oval 13"/>
          <p:cNvSpPr/>
          <p:nvPr/>
        </p:nvSpPr>
        <p:spPr>
          <a:xfrm>
            <a:off x="5115608" y="1923678"/>
            <a:ext cx="1584176" cy="792088"/>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400" b="1" dirty="0">
                <a:solidFill>
                  <a:schemeClr val="accent5">
                    <a:lumMod val="50000"/>
                  </a:schemeClr>
                </a:solidFill>
                <a:latin typeface="Comic Sans MS" pitchFamily="66" charset="0"/>
              </a:rPr>
              <a:t>Agama </a:t>
            </a:r>
            <a:r>
              <a:rPr lang="id-ID" sz="1400" b="1" dirty="0" smtClean="0">
                <a:solidFill>
                  <a:schemeClr val="accent5">
                    <a:lumMod val="50000"/>
                  </a:schemeClr>
                </a:solidFill>
                <a:latin typeface="Comic Sans MS" pitchFamily="66" charset="0"/>
              </a:rPr>
              <a:t>&amp; </a:t>
            </a:r>
            <a:r>
              <a:rPr lang="id-ID" sz="1400" b="1" dirty="0">
                <a:solidFill>
                  <a:schemeClr val="accent5">
                    <a:lumMod val="50000"/>
                  </a:schemeClr>
                </a:solidFill>
                <a:latin typeface="Comic Sans MS" pitchFamily="66" charset="0"/>
              </a:rPr>
              <a:t>Kepercayaan</a:t>
            </a:r>
          </a:p>
        </p:txBody>
      </p:sp>
      <p:sp>
        <p:nvSpPr>
          <p:cNvPr id="15" name="Oval 14"/>
          <p:cNvSpPr/>
          <p:nvPr/>
        </p:nvSpPr>
        <p:spPr>
          <a:xfrm>
            <a:off x="3234704" y="3687874"/>
            <a:ext cx="1584176" cy="792088"/>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400" b="1" dirty="0">
                <a:solidFill>
                  <a:schemeClr val="accent5">
                    <a:lumMod val="50000"/>
                  </a:schemeClr>
                </a:solidFill>
                <a:latin typeface="Comic Sans MS" pitchFamily="66" charset="0"/>
              </a:rPr>
              <a:t>Edukasi</a:t>
            </a:r>
          </a:p>
        </p:txBody>
      </p:sp>
      <p:sp>
        <p:nvSpPr>
          <p:cNvPr id="16" name="Oval 15"/>
          <p:cNvSpPr/>
          <p:nvPr/>
        </p:nvSpPr>
        <p:spPr>
          <a:xfrm>
            <a:off x="3155112" y="2571750"/>
            <a:ext cx="1584176" cy="792088"/>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400" b="1" dirty="0" smtClean="0">
                <a:solidFill>
                  <a:schemeClr val="accent5">
                    <a:lumMod val="50000"/>
                  </a:schemeClr>
                </a:solidFill>
                <a:latin typeface="Comic Sans MS" pitchFamily="66" charset="0"/>
              </a:rPr>
              <a:t>Kebiasaan </a:t>
            </a:r>
            <a:r>
              <a:rPr lang="id-ID" sz="1400" b="1" dirty="0">
                <a:solidFill>
                  <a:schemeClr val="accent5">
                    <a:lumMod val="50000"/>
                  </a:schemeClr>
                </a:solidFill>
                <a:latin typeface="Comic Sans MS" pitchFamily="66" charset="0"/>
              </a:rPr>
              <a:t>dan Tata Krama</a:t>
            </a:r>
          </a:p>
        </p:txBody>
      </p:sp>
      <p:sp>
        <p:nvSpPr>
          <p:cNvPr id="17" name="Oval 16"/>
          <p:cNvSpPr/>
          <p:nvPr/>
        </p:nvSpPr>
        <p:spPr>
          <a:xfrm>
            <a:off x="835232" y="2521828"/>
            <a:ext cx="1584176" cy="792088"/>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400" b="1" dirty="0">
                <a:solidFill>
                  <a:schemeClr val="accent5">
                    <a:lumMod val="50000"/>
                  </a:schemeClr>
                </a:solidFill>
                <a:latin typeface="Comic Sans MS" pitchFamily="66" charset="0"/>
              </a:rPr>
              <a:t>Etika dan Moral</a:t>
            </a:r>
          </a:p>
        </p:txBody>
      </p:sp>
    </p:spTree>
    <p:extLst>
      <p:ext uri="{BB962C8B-B14F-4D97-AF65-F5344CB8AC3E}">
        <p14:creationId xmlns:p14="http://schemas.microsoft.com/office/powerpoint/2010/main" val="54208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1"/>
          <p:cNvSpPr>
            <a:spLocks noChangeAspect="1"/>
          </p:cNvSpPr>
          <p:nvPr/>
        </p:nvSpPr>
        <p:spPr>
          <a:xfrm>
            <a:off x="1202780" y="3085005"/>
            <a:ext cx="343587" cy="35084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3" name="Rounded Rectangle 27"/>
          <p:cNvSpPr/>
          <p:nvPr/>
        </p:nvSpPr>
        <p:spPr>
          <a:xfrm>
            <a:off x="1202780" y="2119440"/>
            <a:ext cx="331579" cy="25469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4" name="Rounded Rectangle 7"/>
          <p:cNvSpPr/>
          <p:nvPr/>
        </p:nvSpPr>
        <p:spPr>
          <a:xfrm>
            <a:off x="1190772" y="1112748"/>
            <a:ext cx="355596" cy="30687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aphicFrame>
        <p:nvGraphicFramePr>
          <p:cNvPr id="2" name="Diagram 1"/>
          <p:cNvGraphicFramePr/>
          <p:nvPr>
            <p:extLst>
              <p:ext uri="{D42A27DB-BD31-4B8C-83A1-F6EECF244321}">
                <p14:modId xmlns:p14="http://schemas.microsoft.com/office/powerpoint/2010/main" val="540695365"/>
              </p:ext>
            </p:extLst>
          </p:nvPr>
        </p:nvGraphicFramePr>
        <p:xfrm>
          <a:off x="144016" y="112464"/>
          <a:ext cx="8676456" cy="4907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440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id-ID" b="1" dirty="0"/>
              <a:t>TeŞekkŰr </a:t>
            </a:r>
            <a:r>
              <a:rPr lang="id-ID" b="1" dirty="0" smtClean="0"/>
              <a:t>Ederim</a:t>
            </a:r>
            <a:endParaRPr lang="ko-KR" altLang="en-US" b="1" dirty="0">
              <a:solidFill>
                <a:schemeClr val="bg1"/>
              </a:solidFill>
            </a:endParaRPr>
          </a:p>
        </p:txBody>
      </p:sp>
    </p:spTree>
    <p:extLst>
      <p:ext uri="{BB962C8B-B14F-4D97-AF65-F5344CB8AC3E}">
        <p14:creationId xmlns:p14="http://schemas.microsoft.com/office/powerpoint/2010/main" val="39430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3368294" y="339502"/>
            <a:ext cx="2407412" cy="2927060"/>
          </a:xfrm>
          <a:prstGeom prst="downArrow">
            <a:avLst>
              <a:gd name="adj1" fmla="val 61467"/>
              <a:gd name="adj2" fmla="val 50000"/>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TextBox 8"/>
          <p:cNvSpPr txBox="1"/>
          <p:nvPr/>
        </p:nvSpPr>
        <p:spPr>
          <a:xfrm>
            <a:off x="3851920" y="1059582"/>
            <a:ext cx="1440160" cy="1015663"/>
          </a:xfrm>
          <a:prstGeom prst="rect">
            <a:avLst/>
          </a:prstGeom>
          <a:noFill/>
        </p:spPr>
        <p:txBody>
          <a:bodyPr wrap="square" rtlCol="0">
            <a:spAutoFit/>
          </a:bodyPr>
          <a:lstStyle/>
          <a:p>
            <a:pPr algn="ctr"/>
            <a:r>
              <a:rPr lang="id-ID" altLang="ko-KR" sz="2000" b="1" dirty="0" smtClean="0">
                <a:solidFill>
                  <a:schemeClr val="accent5">
                    <a:lumMod val="75000"/>
                  </a:schemeClr>
                </a:solidFill>
                <a:cs typeface="Arial" pitchFamily="34" charset="0"/>
              </a:rPr>
              <a:t>Tujuan Segmentasi Pasar</a:t>
            </a:r>
            <a:endParaRPr lang="ko-KR" altLang="en-US" sz="2000" b="1" dirty="0">
              <a:solidFill>
                <a:schemeClr val="accent5">
                  <a:lumMod val="75000"/>
                </a:schemeClr>
              </a:solidFill>
              <a:cs typeface="Arial" pitchFamily="34" charset="0"/>
            </a:endParaRPr>
          </a:p>
        </p:txBody>
      </p:sp>
      <p:sp>
        <p:nvSpPr>
          <p:cNvPr id="12" name="TextBox 11"/>
          <p:cNvSpPr txBox="1"/>
          <p:nvPr/>
        </p:nvSpPr>
        <p:spPr>
          <a:xfrm>
            <a:off x="179512" y="1551585"/>
            <a:ext cx="2810575" cy="1384995"/>
          </a:xfrm>
          <a:prstGeom prst="rect">
            <a:avLst/>
          </a:prstGeom>
          <a:noFill/>
        </p:spPr>
        <p:txBody>
          <a:bodyPr wrap="square" rtlCol="0">
            <a:spAutoFit/>
          </a:bodyPr>
          <a:lstStyle/>
          <a:p>
            <a:pPr marL="342900" indent="-342900">
              <a:buAutoNum type="arabicPeriod"/>
            </a:pPr>
            <a:r>
              <a:rPr lang="en-US" sz="1400" b="1" dirty="0" err="1" smtClean="0">
                <a:solidFill>
                  <a:schemeClr val="bg1"/>
                </a:solidFill>
              </a:rPr>
              <a:t>Menentukan</a:t>
            </a:r>
            <a:r>
              <a:rPr lang="id-ID" sz="1400" b="1" dirty="0" smtClean="0">
                <a:solidFill>
                  <a:schemeClr val="bg1"/>
                </a:solidFill>
              </a:rPr>
              <a:t> </a:t>
            </a:r>
            <a:r>
              <a:rPr lang="en-US" sz="1400" b="1" dirty="0" err="1" smtClean="0">
                <a:solidFill>
                  <a:schemeClr val="bg1"/>
                </a:solidFill>
              </a:rPr>
              <a:t>perbedaan-perbedaan</a:t>
            </a:r>
            <a:r>
              <a:rPr lang="en-US" sz="1400" b="1" dirty="0" smtClean="0">
                <a:solidFill>
                  <a:schemeClr val="bg1"/>
                </a:solidFill>
              </a:rPr>
              <a:t> </a:t>
            </a:r>
            <a:r>
              <a:rPr lang="en-US" sz="1400" b="1" dirty="0">
                <a:solidFill>
                  <a:schemeClr val="bg1"/>
                </a:solidFill>
              </a:rPr>
              <a:t>di </a:t>
            </a:r>
            <a:r>
              <a:rPr lang="en-US" sz="1400" b="1" dirty="0" err="1">
                <a:solidFill>
                  <a:schemeClr val="bg1"/>
                </a:solidFill>
              </a:rPr>
              <a:t>antara</a:t>
            </a:r>
            <a:r>
              <a:rPr lang="en-US" sz="1400" b="1" dirty="0">
                <a:solidFill>
                  <a:schemeClr val="bg1"/>
                </a:solidFill>
              </a:rPr>
              <a:t> </a:t>
            </a:r>
            <a:r>
              <a:rPr lang="en-US" sz="1400" b="1" dirty="0" err="1">
                <a:solidFill>
                  <a:schemeClr val="bg1"/>
                </a:solidFill>
              </a:rPr>
              <a:t>pembeli</a:t>
            </a:r>
            <a:r>
              <a:rPr lang="en-US" sz="1400" b="1" dirty="0">
                <a:solidFill>
                  <a:schemeClr val="bg1"/>
                </a:solidFill>
              </a:rPr>
              <a:t>, yang </a:t>
            </a:r>
            <a:r>
              <a:rPr lang="en-US" sz="1400" b="1" dirty="0" err="1">
                <a:solidFill>
                  <a:schemeClr val="bg1"/>
                </a:solidFill>
              </a:rPr>
              <a:t>mungkin</a:t>
            </a:r>
            <a:r>
              <a:rPr lang="en-US" sz="1400" b="1" dirty="0">
                <a:solidFill>
                  <a:schemeClr val="bg1"/>
                </a:solidFill>
              </a:rPr>
              <a:t> </a:t>
            </a:r>
            <a:r>
              <a:rPr lang="en-US" sz="1400" b="1" dirty="0" err="1">
                <a:solidFill>
                  <a:schemeClr val="bg1"/>
                </a:solidFill>
              </a:rPr>
              <a:t>mengakibatkan</a:t>
            </a:r>
            <a:r>
              <a:rPr lang="en-US" sz="1400" b="1" dirty="0">
                <a:solidFill>
                  <a:schemeClr val="bg1"/>
                </a:solidFill>
              </a:rPr>
              <a:t> </a:t>
            </a:r>
            <a:r>
              <a:rPr lang="en-US" sz="1400" b="1" dirty="0" err="1">
                <a:solidFill>
                  <a:schemeClr val="bg1"/>
                </a:solidFill>
              </a:rPr>
              <a:t>preferensi</a:t>
            </a:r>
            <a:r>
              <a:rPr lang="en-US" sz="1400" b="1" dirty="0">
                <a:solidFill>
                  <a:schemeClr val="bg1"/>
                </a:solidFill>
              </a:rPr>
              <a:t> (</a:t>
            </a:r>
            <a:r>
              <a:rPr lang="en-US" sz="1400" b="1" dirty="0" err="1">
                <a:solidFill>
                  <a:schemeClr val="bg1"/>
                </a:solidFill>
              </a:rPr>
              <a:t>pemilihan</a:t>
            </a:r>
            <a:r>
              <a:rPr lang="en-US" sz="1400" b="1" dirty="0">
                <a:solidFill>
                  <a:schemeClr val="bg1"/>
                </a:solidFill>
              </a:rPr>
              <a:t>) </a:t>
            </a:r>
            <a:r>
              <a:rPr lang="en-US" sz="1400" b="1" dirty="0" err="1">
                <a:solidFill>
                  <a:schemeClr val="bg1"/>
                </a:solidFill>
              </a:rPr>
              <a:t>barang-barang</a:t>
            </a:r>
            <a:r>
              <a:rPr lang="en-US" sz="1400" b="1" dirty="0">
                <a:solidFill>
                  <a:schemeClr val="bg1"/>
                </a:solidFill>
              </a:rPr>
              <a:t> yang </a:t>
            </a:r>
            <a:r>
              <a:rPr lang="en-US" sz="1400" b="1" dirty="0" err="1">
                <a:solidFill>
                  <a:schemeClr val="bg1"/>
                </a:solidFill>
              </a:rPr>
              <a:t>mereka</a:t>
            </a:r>
            <a:r>
              <a:rPr lang="en-US" sz="1400" b="1" dirty="0">
                <a:solidFill>
                  <a:schemeClr val="bg1"/>
                </a:solidFill>
              </a:rPr>
              <a:t> </a:t>
            </a:r>
            <a:r>
              <a:rPr lang="en-US" sz="1400" b="1" dirty="0" err="1">
                <a:solidFill>
                  <a:schemeClr val="bg1"/>
                </a:solidFill>
              </a:rPr>
              <a:t>inginkan</a:t>
            </a:r>
            <a:r>
              <a:rPr lang="en-US" sz="1400" b="1" dirty="0">
                <a:solidFill>
                  <a:schemeClr val="bg1"/>
                </a:solidFill>
              </a:rPr>
              <a:t> </a:t>
            </a:r>
            <a:r>
              <a:rPr lang="en-US" sz="1400" b="1" dirty="0" err="1">
                <a:solidFill>
                  <a:schemeClr val="bg1"/>
                </a:solidFill>
              </a:rPr>
              <a:t>itu</a:t>
            </a:r>
            <a:r>
              <a:rPr lang="en-US" sz="1400" b="1" dirty="0">
                <a:solidFill>
                  <a:schemeClr val="bg1"/>
                </a:solidFill>
              </a:rPr>
              <a:t> </a:t>
            </a:r>
            <a:r>
              <a:rPr lang="en-US" sz="1400" b="1" dirty="0" err="1">
                <a:solidFill>
                  <a:schemeClr val="bg1"/>
                </a:solidFill>
              </a:rPr>
              <a:t>berbeda-beda</a:t>
            </a:r>
            <a:r>
              <a:rPr lang="en-US" sz="1400" b="1" dirty="0">
                <a:solidFill>
                  <a:schemeClr val="bg1"/>
                </a:solidFill>
              </a:rPr>
              <a:t> pula</a:t>
            </a:r>
            <a:r>
              <a:rPr lang="en-US" sz="1400" b="1" dirty="0" smtClean="0">
                <a:solidFill>
                  <a:schemeClr val="bg1"/>
                </a:solidFill>
              </a:rPr>
              <a:t>.</a:t>
            </a:r>
            <a:endParaRPr lang="id-ID" sz="1400" b="1" dirty="0" smtClean="0">
              <a:solidFill>
                <a:schemeClr val="bg1"/>
              </a:solidFill>
            </a:endParaRPr>
          </a:p>
        </p:txBody>
      </p:sp>
      <p:sp>
        <p:nvSpPr>
          <p:cNvPr id="15" name="TextBox 14"/>
          <p:cNvSpPr txBox="1"/>
          <p:nvPr/>
        </p:nvSpPr>
        <p:spPr>
          <a:xfrm>
            <a:off x="2846071" y="3491011"/>
            <a:ext cx="3451858" cy="1169551"/>
          </a:xfrm>
          <a:prstGeom prst="rect">
            <a:avLst/>
          </a:prstGeom>
          <a:noFill/>
        </p:spPr>
        <p:txBody>
          <a:bodyPr wrap="square" rtlCol="0">
            <a:spAutoFit/>
          </a:bodyPr>
          <a:lstStyle/>
          <a:p>
            <a:pPr marL="342900" indent="-342900">
              <a:buFont typeface="+mj-lt"/>
              <a:buAutoNum type="arabicPeriod" startAt="3"/>
            </a:pPr>
            <a:r>
              <a:rPr lang="en-US" sz="1400" b="1" dirty="0" err="1" smtClean="0">
                <a:solidFill>
                  <a:schemeClr val="bg1"/>
                </a:solidFill>
              </a:rPr>
              <a:t>Diperlukan</a:t>
            </a:r>
            <a:r>
              <a:rPr lang="id-ID" sz="1400" b="1" dirty="0" smtClean="0">
                <a:solidFill>
                  <a:schemeClr val="bg1"/>
                </a:solidFill>
              </a:rPr>
              <a:t> </a:t>
            </a:r>
            <a:r>
              <a:rPr lang="en-US" sz="1400" b="1" dirty="0" err="1">
                <a:solidFill>
                  <a:schemeClr val="bg1"/>
                </a:solidFill>
              </a:rPr>
              <a:t>karena</a:t>
            </a:r>
            <a:r>
              <a:rPr lang="en-US" sz="1400" b="1" dirty="0">
                <a:solidFill>
                  <a:schemeClr val="bg1"/>
                </a:solidFill>
              </a:rPr>
              <a:t> </a:t>
            </a:r>
            <a:r>
              <a:rPr lang="en-US" sz="1400" b="1" dirty="0" err="1">
                <a:solidFill>
                  <a:schemeClr val="bg1"/>
                </a:solidFill>
              </a:rPr>
              <a:t>ada</a:t>
            </a:r>
            <a:r>
              <a:rPr lang="id-ID" sz="1400" b="1" dirty="0">
                <a:solidFill>
                  <a:schemeClr val="bg1"/>
                </a:solidFill>
              </a:rPr>
              <a:t> </a:t>
            </a:r>
            <a:r>
              <a:rPr lang="en-US" sz="1400" b="1" dirty="0" err="1">
                <a:solidFill>
                  <a:schemeClr val="bg1"/>
                </a:solidFill>
              </a:rPr>
              <a:t>perbedaan</a:t>
            </a:r>
            <a:r>
              <a:rPr lang="en-US" sz="1400" b="1" dirty="0">
                <a:solidFill>
                  <a:schemeClr val="bg1"/>
                </a:solidFill>
              </a:rPr>
              <a:t> </a:t>
            </a:r>
            <a:r>
              <a:rPr lang="en-US" sz="1400" b="1" dirty="0" err="1">
                <a:solidFill>
                  <a:schemeClr val="bg1"/>
                </a:solidFill>
              </a:rPr>
              <a:t>dalam</a:t>
            </a:r>
            <a:r>
              <a:rPr lang="en-US" sz="1400" b="1" dirty="0">
                <a:solidFill>
                  <a:schemeClr val="bg1"/>
                </a:solidFill>
              </a:rPr>
              <a:t> </a:t>
            </a:r>
            <a:r>
              <a:rPr lang="en-US" sz="1400" b="1" dirty="0" err="1">
                <a:solidFill>
                  <a:schemeClr val="bg1"/>
                </a:solidFill>
              </a:rPr>
              <a:t>berbagai</a:t>
            </a:r>
            <a:r>
              <a:rPr lang="id-ID" sz="1400" b="1" dirty="0">
                <a:solidFill>
                  <a:schemeClr val="bg1"/>
                </a:solidFill>
              </a:rPr>
              <a:t> </a:t>
            </a:r>
            <a:r>
              <a:rPr lang="en-US" sz="1400" b="1" dirty="0" err="1">
                <a:solidFill>
                  <a:schemeClr val="bg1"/>
                </a:solidFill>
              </a:rPr>
              <a:t>kebiasaan</a:t>
            </a:r>
            <a:r>
              <a:rPr lang="en-US" sz="1400" b="1" dirty="0">
                <a:solidFill>
                  <a:schemeClr val="bg1"/>
                </a:solidFill>
              </a:rPr>
              <a:t> </a:t>
            </a:r>
            <a:r>
              <a:rPr lang="en-US" sz="1400" b="1" dirty="0" err="1">
                <a:solidFill>
                  <a:schemeClr val="bg1"/>
                </a:solidFill>
              </a:rPr>
              <a:t>membeli</a:t>
            </a:r>
            <a:r>
              <a:rPr lang="en-US" sz="1400" b="1" dirty="0">
                <a:solidFill>
                  <a:schemeClr val="bg1"/>
                </a:solidFill>
              </a:rPr>
              <a:t>,</a:t>
            </a:r>
            <a:r>
              <a:rPr lang="id-ID" sz="1400" b="1" dirty="0">
                <a:solidFill>
                  <a:schemeClr val="bg1"/>
                </a:solidFill>
              </a:rPr>
              <a:t> </a:t>
            </a:r>
            <a:r>
              <a:rPr lang="en-US" sz="1400" b="1" dirty="0" err="1">
                <a:solidFill>
                  <a:schemeClr val="bg1"/>
                </a:solidFill>
              </a:rPr>
              <a:t>kebutuhan</a:t>
            </a:r>
            <a:r>
              <a:rPr lang="en-US" sz="1400" b="1" dirty="0">
                <a:solidFill>
                  <a:schemeClr val="bg1"/>
                </a:solidFill>
              </a:rPr>
              <a:t> </a:t>
            </a:r>
            <a:r>
              <a:rPr lang="en-US" sz="1400" b="1" dirty="0" err="1">
                <a:solidFill>
                  <a:schemeClr val="bg1"/>
                </a:solidFill>
              </a:rPr>
              <a:t>motivasi</a:t>
            </a:r>
            <a:r>
              <a:rPr lang="en-US" sz="1400" b="1" dirty="0">
                <a:solidFill>
                  <a:schemeClr val="bg1"/>
                </a:solidFill>
              </a:rPr>
              <a:t> </a:t>
            </a:r>
            <a:r>
              <a:rPr lang="en-US" sz="1400" b="1" dirty="0" err="1">
                <a:solidFill>
                  <a:schemeClr val="bg1"/>
                </a:solidFill>
              </a:rPr>
              <a:t>pembeli</a:t>
            </a:r>
            <a:r>
              <a:rPr lang="en-US" sz="1400" b="1" dirty="0">
                <a:solidFill>
                  <a:schemeClr val="bg1"/>
                </a:solidFill>
              </a:rPr>
              <a:t>,</a:t>
            </a:r>
            <a:r>
              <a:rPr lang="id-ID" sz="1400" b="1" dirty="0">
                <a:solidFill>
                  <a:schemeClr val="bg1"/>
                </a:solidFill>
              </a:rPr>
              <a:t> </a:t>
            </a:r>
            <a:r>
              <a:rPr lang="en-US" sz="1400" b="1" dirty="0" err="1">
                <a:solidFill>
                  <a:schemeClr val="bg1"/>
                </a:solidFill>
              </a:rPr>
              <a:t>cara</a:t>
            </a:r>
            <a:r>
              <a:rPr lang="en-US" sz="1400" b="1" dirty="0">
                <a:solidFill>
                  <a:schemeClr val="bg1"/>
                </a:solidFill>
              </a:rPr>
              <a:t> </a:t>
            </a:r>
            <a:r>
              <a:rPr lang="en-US" sz="1400" b="1" dirty="0" err="1">
                <a:solidFill>
                  <a:schemeClr val="bg1"/>
                </a:solidFill>
              </a:rPr>
              <a:t>penggunaan</a:t>
            </a:r>
            <a:r>
              <a:rPr lang="en-US" sz="1400" b="1" dirty="0">
                <a:solidFill>
                  <a:schemeClr val="bg1"/>
                </a:solidFill>
              </a:rPr>
              <a:t> </a:t>
            </a:r>
            <a:r>
              <a:rPr lang="en-US" sz="1400" b="1" dirty="0" err="1">
                <a:solidFill>
                  <a:schemeClr val="bg1"/>
                </a:solidFill>
              </a:rPr>
              <a:t>barang</a:t>
            </a:r>
            <a:r>
              <a:rPr lang="en-US" sz="1400" b="1" dirty="0">
                <a:solidFill>
                  <a:schemeClr val="bg1"/>
                </a:solidFill>
              </a:rPr>
              <a:t>,</a:t>
            </a:r>
            <a:r>
              <a:rPr lang="id-ID" sz="1400" b="1" dirty="0">
                <a:solidFill>
                  <a:schemeClr val="bg1"/>
                </a:solidFill>
              </a:rPr>
              <a:t> </a:t>
            </a:r>
            <a:r>
              <a:rPr lang="en-US" sz="1400" b="1" dirty="0" err="1">
                <a:solidFill>
                  <a:schemeClr val="bg1"/>
                </a:solidFill>
              </a:rPr>
              <a:t>tujuan</a:t>
            </a:r>
            <a:r>
              <a:rPr lang="en-US" sz="1400" b="1" dirty="0">
                <a:solidFill>
                  <a:schemeClr val="bg1"/>
                </a:solidFill>
              </a:rPr>
              <a:t> </a:t>
            </a:r>
            <a:r>
              <a:rPr lang="en-US" sz="1400" b="1" dirty="0" err="1">
                <a:solidFill>
                  <a:schemeClr val="bg1"/>
                </a:solidFill>
              </a:rPr>
              <a:t>pembelian</a:t>
            </a:r>
            <a:r>
              <a:rPr lang="en-US" sz="1400" b="1" dirty="0">
                <a:solidFill>
                  <a:schemeClr val="bg1"/>
                </a:solidFill>
              </a:rPr>
              <a:t>, da</a:t>
            </a:r>
            <a:r>
              <a:rPr lang="id-ID" sz="1400" b="1" dirty="0">
                <a:solidFill>
                  <a:schemeClr val="bg1"/>
                </a:solidFill>
              </a:rPr>
              <a:t>n </a:t>
            </a:r>
            <a:r>
              <a:rPr lang="en-US" sz="1400" b="1" dirty="0" err="1">
                <a:solidFill>
                  <a:schemeClr val="bg1"/>
                </a:solidFill>
              </a:rPr>
              <a:t>sebagainya</a:t>
            </a:r>
            <a:r>
              <a:rPr lang="en-US" sz="1400" b="1" dirty="0">
                <a:solidFill>
                  <a:schemeClr val="bg1"/>
                </a:solidFill>
              </a:rPr>
              <a:t>.</a:t>
            </a:r>
            <a:endParaRPr lang="ko-KR" altLang="en-US" sz="1400" b="1" dirty="0">
              <a:solidFill>
                <a:schemeClr val="bg1"/>
              </a:solidFill>
              <a:cs typeface="Arial" pitchFamily="34" charset="0"/>
            </a:endParaRPr>
          </a:p>
        </p:txBody>
      </p:sp>
      <p:sp>
        <p:nvSpPr>
          <p:cNvPr id="22" name="TextBox 21"/>
          <p:cNvSpPr txBox="1"/>
          <p:nvPr/>
        </p:nvSpPr>
        <p:spPr>
          <a:xfrm>
            <a:off x="5940152" y="1551585"/>
            <a:ext cx="2980862" cy="1384995"/>
          </a:xfrm>
          <a:prstGeom prst="rect">
            <a:avLst/>
          </a:prstGeom>
          <a:noFill/>
        </p:spPr>
        <p:txBody>
          <a:bodyPr wrap="square" rtlCol="0">
            <a:spAutoFit/>
          </a:bodyPr>
          <a:lstStyle/>
          <a:p>
            <a:pPr marL="342900" indent="-342900">
              <a:buFont typeface="+mj-lt"/>
              <a:buAutoNum type="arabicPeriod" startAt="2"/>
            </a:pPr>
            <a:r>
              <a:rPr lang="en-US" sz="1400" b="1" dirty="0">
                <a:solidFill>
                  <a:schemeClr val="bg1"/>
                </a:solidFill>
              </a:rPr>
              <a:t>Perusahaan </a:t>
            </a:r>
            <a:r>
              <a:rPr lang="en-US" sz="1400" b="1" dirty="0" err="1">
                <a:solidFill>
                  <a:schemeClr val="bg1"/>
                </a:solidFill>
              </a:rPr>
              <a:t>dapat</a:t>
            </a:r>
            <a:r>
              <a:rPr lang="en-US" sz="1400" b="1" dirty="0">
                <a:solidFill>
                  <a:schemeClr val="bg1"/>
                </a:solidFill>
              </a:rPr>
              <a:t> </a:t>
            </a:r>
            <a:r>
              <a:rPr lang="en-US" sz="1400" b="1" dirty="0" err="1">
                <a:solidFill>
                  <a:schemeClr val="bg1"/>
                </a:solidFill>
              </a:rPr>
              <a:t>membagi</a:t>
            </a:r>
            <a:r>
              <a:rPr lang="en-US" sz="1400" b="1" dirty="0">
                <a:solidFill>
                  <a:schemeClr val="bg1"/>
                </a:solidFill>
              </a:rPr>
              <a:t> </a:t>
            </a:r>
            <a:r>
              <a:rPr lang="en-US" sz="1400" b="1" dirty="0" err="1">
                <a:solidFill>
                  <a:schemeClr val="bg1"/>
                </a:solidFill>
              </a:rPr>
              <a:t>pasarnya</a:t>
            </a:r>
            <a:r>
              <a:rPr lang="en-US" sz="1400" b="1" dirty="0">
                <a:solidFill>
                  <a:schemeClr val="bg1"/>
                </a:solidFill>
              </a:rPr>
              <a:t> </a:t>
            </a:r>
            <a:r>
              <a:rPr lang="en-US" sz="1400" b="1" dirty="0" err="1">
                <a:solidFill>
                  <a:schemeClr val="bg1"/>
                </a:solidFill>
              </a:rPr>
              <a:t>menjadi</a:t>
            </a:r>
            <a:r>
              <a:rPr lang="en-US" sz="1400" b="1" dirty="0">
                <a:solidFill>
                  <a:schemeClr val="bg1"/>
                </a:solidFill>
              </a:rPr>
              <a:t> </a:t>
            </a:r>
            <a:r>
              <a:rPr lang="en-US" sz="1400" b="1" dirty="0" err="1">
                <a:solidFill>
                  <a:schemeClr val="bg1"/>
                </a:solidFill>
              </a:rPr>
              <a:t>bagian-bagian</a:t>
            </a:r>
            <a:r>
              <a:rPr lang="en-US" sz="1400" b="1" dirty="0">
                <a:solidFill>
                  <a:schemeClr val="bg1"/>
                </a:solidFill>
              </a:rPr>
              <a:t> </a:t>
            </a:r>
            <a:r>
              <a:rPr lang="en-US" sz="1400" b="1" dirty="0" err="1">
                <a:solidFill>
                  <a:schemeClr val="bg1"/>
                </a:solidFill>
              </a:rPr>
              <a:t>pasar</a:t>
            </a:r>
            <a:r>
              <a:rPr lang="en-US" sz="1400" b="1" dirty="0">
                <a:solidFill>
                  <a:schemeClr val="bg1"/>
                </a:solidFill>
              </a:rPr>
              <a:t> </a:t>
            </a:r>
            <a:r>
              <a:rPr lang="en-US" sz="1400" b="1" dirty="0" err="1">
                <a:solidFill>
                  <a:schemeClr val="bg1"/>
                </a:solidFill>
              </a:rPr>
              <a:t>dengan</a:t>
            </a:r>
            <a:r>
              <a:rPr lang="en-US" sz="1400" b="1" dirty="0">
                <a:solidFill>
                  <a:schemeClr val="bg1"/>
                </a:solidFill>
              </a:rPr>
              <a:t> </a:t>
            </a:r>
            <a:r>
              <a:rPr lang="en-US" sz="1400" b="1" dirty="0" err="1">
                <a:solidFill>
                  <a:schemeClr val="bg1"/>
                </a:solidFill>
              </a:rPr>
              <a:t>segmen</a:t>
            </a:r>
            <a:r>
              <a:rPr lang="en-US" sz="1400" b="1" dirty="0">
                <a:solidFill>
                  <a:schemeClr val="bg1"/>
                </a:solidFill>
              </a:rPr>
              <a:t> yang </a:t>
            </a:r>
            <a:r>
              <a:rPr lang="en-US" sz="1400" b="1" dirty="0" err="1">
                <a:solidFill>
                  <a:schemeClr val="bg1"/>
                </a:solidFill>
              </a:rPr>
              <a:t>bersifat</a:t>
            </a:r>
            <a:r>
              <a:rPr lang="en-US" sz="1400" b="1" dirty="0">
                <a:solidFill>
                  <a:schemeClr val="bg1"/>
                </a:solidFill>
              </a:rPr>
              <a:t> </a:t>
            </a:r>
            <a:r>
              <a:rPr lang="en-US" sz="1400" b="1" dirty="0" err="1">
                <a:solidFill>
                  <a:schemeClr val="bg1"/>
                </a:solidFill>
              </a:rPr>
              <a:t>homogen</a:t>
            </a:r>
            <a:r>
              <a:rPr lang="en-US" sz="1400" b="1" dirty="0">
                <a:solidFill>
                  <a:schemeClr val="bg1"/>
                </a:solidFill>
              </a:rPr>
              <a:t>. </a:t>
            </a:r>
            <a:r>
              <a:rPr lang="en-US" sz="1400" b="1" dirty="0" err="1">
                <a:solidFill>
                  <a:schemeClr val="bg1"/>
                </a:solidFill>
              </a:rPr>
              <a:t>Dalam</a:t>
            </a:r>
            <a:r>
              <a:rPr lang="en-US" sz="1400" b="1" dirty="0">
                <a:solidFill>
                  <a:schemeClr val="bg1"/>
                </a:solidFill>
              </a:rPr>
              <a:t> </a:t>
            </a:r>
            <a:r>
              <a:rPr lang="en-US" sz="1400" b="1" dirty="0" err="1">
                <a:solidFill>
                  <a:schemeClr val="bg1"/>
                </a:solidFill>
              </a:rPr>
              <a:t>kenyataannya</a:t>
            </a:r>
            <a:r>
              <a:rPr lang="en-US" sz="1400" b="1" dirty="0">
                <a:solidFill>
                  <a:schemeClr val="bg1"/>
                </a:solidFill>
              </a:rPr>
              <a:t> </a:t>
            </a:r>
            <a:r>
              <a:rPr lang="en-US" sz="1400" b="1" dirty="0" err="1">
                <a:solidFill>
                  <a:schemeClr val="bg1"/>
                </a:solidFill>
              </a:rPr>
              <a:t>banyak</a:t>
            </a:r>
            <a:r>
              <a:rPr lang="en-US" sz="1400" b="1" dirty="0">
                <a:solidFill>
                  <a:schemeClr val="bg1"/>
                </a:solidFill>
              </a:rPr>
              <a:t> </a:t>
            </a:r>
            <a:r>
              <a:rPr lang="en-US" sz="1400" b="1" dirty="0" err="1">
                <a:solidFill>
                  <a:schemeClr val="bg1"/>
                </a:solidFill>
              </a:rPr>
              <a:t>produk</a:t>
            </a:r>
            <a:r>
              <a:rPr lang="en-US" sz="1400" b="1" dirty="0">
                <a:solidFill>
                  <a:schemeClr val="bg1"/>
                </a:solidFill>
              </a:rPr>
              <a:t> yang </a:t>
            </a:r>
            <a:r>
              <a:rPr lang="en-US" sz="1400" b="1" dirty="0" err="1">
                <a:solidFill>
                  <a:schemeClr val="bg1"/>
                </a:solidFill>
              </a:rPr>
              <a:t>bersifat</a:t>
            </a:r>
            <a:r>
              <a:rPr lang="en-US" sz="1400" b="1" dirty="0">
                <a:solidFill>
                  <a:schemeClr val="bg1"/>
                </a:solidFill>
              </a:rPr>
              <a:t> </a:t>
            </a:r>
            <a:r>
              <a:rPr lang="en-US" sz="1400" b="1" dirty="0" err="1">
                <a:solidFill>
                  <a:schemeClr val="bg1"/>
                </a:solidFill>
              </a:rPr>
              <a:t>heterogen</a:t>
            </a:r>
            <a:r>
              <a:rPr lang="en-US" sz="1400" b="1" dirty="0">
                <a:solidFill>
                  <a:schemeClr val="bg1"/>
                </a:solidFill>
              </a:rPr>
              <a:t>.</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121620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300" dirty="0"/>
              <a:t>VARIABEL UNTUK MENSEGMENTASIKAN PASAR</a:t>
            </a:r>
            <a:endParaRPr lang="id-ID" sz="3300" b="1" dirty="0"/>
          </a:p>
        </p:txBody>
      </p:sp>
      <p:graphicFrame>
        <p:nvGraphicFramePr>
          <p:cNvPr id="16" name="Diagram 15"/>
          <p:cNvGraphicFramePr/>
          <p:nvPr>
            <p:extLst>
              <p:ext uri="{D42A27DB-BD31-4B8C-83A1-F6EECF244321}">
                <p14:modId xmlns:p14="http://schemas.microsoft.com/office/powerpoint/2010/main" val="2937966654"/>
              </p:ext>
            </p:extLst>
          </p:nvPr>
        </p:nvGraphicFramePr>
        <p:xfrm>
          <a:off x="1547664" y="699542"/>
          <a:ext cx="6624736"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617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19672" y="339502"/>
            <a:ext cx="7524328" cy="288032"/>
          </a:xfrm>
        </p:spPr>
        <p:txBody>
          <a:bodyPr>
            <a:noAutofit/>
          </a:bodyPr>
          <a:lstStyle/>
          <a:p>
            <a:pPr lvl="0"/>
            <a:r>
              <a:rPr lang="id-ID" altLang="ko-KR" sz="1800" b="1" dirty="0" smtClean="0"/>
              <a:t>Add.</a:t>
            </a:r>
            <a:endParaRPr lang="en-US" altLang="ko-KR" sz="1800" b="1" dirty="0"/>
          </a:p>
        </p:txBody>
      </p:sp>
      <p:grpSp>
        <p:nvGrpSpPr>
          <p:cNvPr id="13" name="Group 12"/>
          <p:cNvGrpSpPr/>
          <p:nvPr/>
        </p:nvGrpSpPr>
        <p:grpSpPr>
          <a:xfrm>
            <a:off x="5436097" y="699542"/>
            <a:ext cx="2664296" cy="1377442"/>
            <a:chOff x="3017860" y="4363106"/>
            <a:chExt cx="1654565" cy="1335548"/>
          </a:xfrm>
        </p:grpSpPr>
        <p:sp>
          <p:nvSpPr>
            <p:cNvPr id="14" name="TextBox 13"/>
            <p:cNvSpPr txBox="1"/>
            <p:nvPr/>
          </p:nvSpPr>
          <p:spPr>
            <a:xfrm>
              <a:off x="3017860" y="4909553"/>
              <a:ext cx="1654564" cy="789101"/>
            </a:xfrm>
            <a:prstGeom prst="rect">
              <a:avLst/>
            </a:prstGeom>
            <a:noFill/>
            <a:ln>
              <a:noFill/>
            </a:ln>
          </p:spPr>
          <p:txBody>
            <a:bodyPr wrap="square" rtlCol="0">
              <a:spAutoFit/>
            </a:bodyPr>
            <a:lstStyle/>
            <a:p>
              <a:pPr lvl="0"/>
              <a:r>
                <a:rPr lang="en-US" sz="1400" b="1" dirty="0" err="1">
                  <a:solidFill>
                    <a:schemeClr val="bg1"/>
                  </a:solidFill>
                </a:rPr>
                <a:t>Memisahkan</a:t>
              </a:r>
              <a:r>
                <a:rPr lang="en-US" sz="1400" b="1" dirty="0">
                  <a:solidFill>
                    <a:schemeClr val="bg1"/>
                  </a:solidFill>
                </a:rPr>
                <a:t> </a:t>
              </a:r>
              <a:r>
                <a:rPr lang="en-US" sz="1400" b="1" dirty="0" err="1">
                  <a:solidFill>
                    <a:schemeClr val="bg1"/>
                  </a:solidFill>
                </a:rPr>
                <a:t>pasar</a:t>
              </a:r>
              <a:r>
                <a:rPr lang="en-US" sz="1400" b="1" dirty="0">
                  <a:solidFill>
                    <a:schemeClr val="bg1"/>
                  </a:solidFill>
                </a:rPr>
                <a:t> </a:t>
              </a:r>
              <a:r>
                <a:rPr lang="en-US" sz="1400" b="1" dirty="0" err="1">
                  <a:solidFill>
                    <a:schemeClr val="bg1"/>
                  </a:solidFill>
                </a:rPr>
                <a:t>ke</a:t>
              </a:r>
              <a:r>
                <a:rPr lang="en-US" sz="1400" b="1" dirty="0">
                  <a:solidFill>
                    <a:schemeClr val="bg1"/>
                  </a:solidFill>
                </a:rPr>
                <a:t> </a:t>
              </a:r>
              <a:r>
                <a:rPr lang="en-US" sz="1400" b="1" dirty="0" err="1">
                  <a:solidFill>
                    <a:schemeClr val="bg1"/>
                  </a:solidFill>
                </a:rPr>
                <a:t>dalam</a:t>
              </a:r>
              <a:r>
                <a:rPr lang="en-US" sz="1400" b="1" dirty="0">
                  <a:solidFill>
                    <a:schemeClr val="bg1"/>
                  </a:solidFill>
                </a:rPr>
                <a:t> </a:t>
              </a:r>
              <a:r>
                <a:rPr lang="en-US" sz="1400" b="1" dirty="0" err="1">
                  <a:solidFill>
                    <a:schemeClr val="bg1"/>
                  </a:solidFill>
                </a:rPr>
                <a:t>kelompok-kelompok</a:t>
              </a:r>
              <a:r>
                <a:rPr lang="en-US" sz="1400" b="1" dirty="0">
                  <a:solidFill>
                    <a:schemeClr val="bg1"/>
                  </a:solidFill>
                </a:rPr>
                <a:t> yang </a:t>
              </a:r>
              <a:r>
                <a:rPr lang="en-US" sz="1400" b="1" dirty="0" err="1">
                  <a:solidFill>
                    <a:schemeClr val="bg1"/>
                  </a:solidFill>
                </a:rPr>
                <a:t>didasarkan</a:t>
              </a:r>
              <a:r>
                <a:rPr lang="en-US" sz="1400" b="1" dirty="0">
                  <a:solidFill>
                    <a:schemeClr val="bg1"/>
                  </a:solidFill>
                </a:rPr>
                <a:t> </a:t>
              </a:r>
              <a:r>
                <a:rPr lang="en-US" sz="1400" b="1" dirty="0" err="1">
                  <a:solidFill>
                    <a:schemeClr val="bg1"/>
                  </a:solidFill>
                </a:rPr>
                <a:t>pada</a:t>
              </a:r>
              <a:r>
                <a:rPr lang="en-US" sz="1400" b="1" dirty="0">
                  <a:solidFill>
                    <a:schemeClr val="bg1"/>
                  </a:solidFill>
                </a:rPr>
                <a:t> </a:t>
              </a:r>
              <a:r>
                <a:rPr lang="en-US" sz="1400" b="1" dirty="0" err="1">
                  <a:solidFill>
                    <a:schemeClr val="bg1"/>
                  </a:solidFill>
                </a:rPr>
                <a:t>variabel</a:t>
              </a:r>
              <a:r>
                <a:rPr lang="en-US" sz="1400" b="1" dirty="0">
                  <a:solidFill>
                    <a:schemeClr val="bg1"/>
                  </a:solidFill>
                </a:rPr>
                <a:t> </a:t>
              </a:r>
              <a:r>
                <a:rPr lang="en-US" sz="1400" b="1" dirty="0" err="1">
                  <a:solidFill>
                    <a:schemeClr val="bg1"/>
                  </a:solidFill>
                </a:rPr>
                <a:t>demografis</a:t>
              </a:r>
              <a:r>
                <a:rPr lang="en-US" sz="1400" b="1" dirty="0">
                  <a:solidFill>
                    <a:schemeClr val="bg1"/>
                  </a:solidFill>
                </a:rPr>
                <a:t>.</a:t>
              </a:r>
              <a:endParaRPr lang="id-ID" sz="1400" dirty="0">
                <a:solidFill>
                  <a:schemeClr val="bg1"/>
                </a:solidFill>
              </a:endParaRPr>
            </a:p>
          </p:txBody>
        </p:sp>
        <p:sp>
          <p:nvSpPr>
            <p:cNvPr id="15" name="TextBox 14"/>
            <p:cNvSpPr txBox="1"/>
            <p:nvPr/>
          </p:nvSpPr>
          <p:spPr>
            <a:xfrm>
              <a:off x="3017860" y="4363106"/>
              <a:ext cx="1654565" cy="507307"/>
            </a:xfrm>
            <a:prstGeom prst="rect">
              <a:avLst/>
            </a:prstGeom>
            <a:noFill/>
          </p:spPr>
          <p:txBody>
            <a:bodyPr wrap="square" rtlCol="0">
              <a:spAutoFit/>
            </a:bodyPr>
            <a:lstStyle/>
            <a:p>
              <a:pPr lvl="0" algn="ctr"/>
              <a:r>
                <a:rPr lang="en-US" sz="1400" b="1" dirty="0" err="1">
                  <a:solidFill>
                    <a:schemeClr val="bg1"/>
                  </a:solidFill>
                </a:rPr>
                <a:t>Faktor</a:t>
              </a:r>
              <a:r>
                <a:rPr lang="en-US" sz="1400" b="1" dirty="0">
                  <a:solidFill>
                    <a:schemeClr val="bg1"/>
                  </a:solidFill>
                </a:rPr>
                <a:t> </a:t>
              </a:r>
              <a:r>
                <a:rPr lang="id-ID" sz="1400" b="1" dirty="0" smtClean="0">
                  <a:solidFill>
                    <a:schemeClr val="bg1"/>
                  </a:solidFill>
                </a:rPr>
                <a:t>D</a:t>
              </a:r>
              <a:r>
                <a:rPr lang="en-US" sz="1400" b="1" dirty="0" err="1" smtClean="0">
                  <a:solidFill>
                    <a:schemeClr val="bg1"/>
                  </a:solidFill>
                </a:rPr>
                <a:t>emografis</a:t>
              </a:r>
              <a:r>
                <a:rPr lang="en-US" sz="1400" b="1" dirty="0" smtClean="0">
                  <a:solidFill>
                    <a:schemeClr val="bg1"/>
                  </a:solidFill>
                </a:rPr>
                <a:t> </a:t>
              </a:r>
              <a:r>
                <a:rPr lang="en-US" sz="1400" b="1" dirty="0">
                  <a:solidFill>
                    <a:schemeClr val="bg1"/>
                  </a:solidFill>
                </a:rPr>
                <a:t>(</a:t>
              </a:r>
              <a:r>
                <a:rPr lang="en-US" sz="1400" b="1" i="1" dirty="0">
                  <a:solidFill>
                    <a:schemeClr val="bg1"/>
                  </a:solidFill>
                </a:rPr>
                <a:t>Demographic Segmentation</a:t>
              </a:r>
              <a:r>
                <a:rPr lang="en-US" sz="1400" b="1" dirty="0">
                  <a:solidFill>
                    <a:schemeClr val="bg1"/>
                  </a:solidFill>
                </a:rPr>
                <a:t>)</a:t>
              </a:r>
              <a:endParaRPr lang="id-ID" sz="1400" dirty="0">
                <a:solidFill>
                  <a:schemeClr val="bg1"/>
                </a:solidFill>
              </a:endParaRPr>
            </a:p>
          </p:txBody>
        </p:sp>
      </p:grpSp>
      <p:grpSp>
        <p:nvGrpSpPr>
          <p:cNvPr id="31" name="Group 30"/>
          <p:cNvGrpSpPr/>
          <p:nvPr/>
        </p:nvGrpSpPr>
        <p:grpSpPr>
          <a:xfrm>
            <a:off x="1813832" y="699542"/>
            <a:ext cx="2470136" cy="1500554"/>
            <a:chOff x="3017860" y="4363106"/>
            <a:chExt cx="1654565" cy="1500554"/>
          </a:xfrm>
        </p:grpSpPr>
        <p:sp>
          <p:nvSpPr>
            <p:cNvPr id="32" name="TextBox 31"/>
            <p:cNvSpPr txBox="1"/>
            <p:nvPr/>
          </p:nvSpPr>
          <p:spPr>
            <a:xfrm>
              <a:off x="3017860" y="4909553"/>
              <a:ext cx="1654564" cy="954107"/>
            </a:xfrm>
            <a:prstGeom prst="rect">
              <a:avLst/>
            </a:prstGeom>
            <a:noFill/>
            <a:ln>
              <a:noFill/>
            </a:ln>
          </p:spPr>
          <p:txBody>
            <a:bodyPr wrap="square" rtlCol="0">
              <a:spAutoFit/>
            </a:bodyPr>
            <a:lstStyle/>
            <a:p>
              <a:r>
                <a:rPr lang="en-US" sz="1400" b="1" dirty="0" err="1">
                  <a:solidFill>
                    <a:schemeClr val="bg1"/>
                  </a:solidFill>
                </a:rPr>
                <a:t>Membagi</a:t>
              </a:r>
              <a:r>
                <a:rPr lang="id-ID" sz="1400" b="1" dirty="0">
                  <a:solidFill>
                    <a:schemeClr val="bg1"/>
                  </a:solidFill>
                </a:rPr>
                <a:t> </a:t>
              </a:r>
              <a:r>
                <a:rPr lang="en-US" sz="1400" b="1" dirty="0" err="1">
                  <a:solidFill>
                    <a:schemeClr val="bg1"/>
                  </a:solidFill>
                </a:rPr>
                <a:t>pasar</a:t>
              </a:r>
              <a:r>
                <a:rPr lang="en-US" sz="1400" b="1" dirty="0">
                  <a:solidFill>
                    <a:schemeClr val="bg1"/>
                  </a:solidFill>
                </a:rPr>
                <a:t> </a:t>
              </a:r>
              <a:r>
                <a:rPr lang="en-US" sz="1400" b="1" dirty="0" err="1">
                  <a:solidFill>
                    <a:schemeClr val="bg1"/>
                  </a:solidFill>
                </a:rPr>
                <a:t>menjadi</a:t>
              </a:r>
              <a:r>
                <a:rPr lang="en-US" sz="1400" b="1" dirty="0">
                  <a:solidFill>
                    <a:schemeClr val="bg1"/>
                  </a:solidFill>
                </a:rPr>
                <a:t> unit </a:t>
              </a:r>
              <a:r>
                <a:rPr lang="en-US" sz="1400" b="1" dirty="0" err="1">
                  <a:solidFill>
                    <a:schemeClr val="bg1"/>
                  </a:solidFill>
                </a:rPr>
                <a:t>geografis</a:t>
              </a:r>
              <a:r>
                <a:rPr lang="en-US" sz="1400" b="1" dirty="0">
                  <a:solidFill>
                    <a:schemeClr val="bg1"/>
                  </a:solidFill>
                </a:rPr>
                <a:t>.</a:t>
              </a:r>
              <a:r>
                <a:rPr lang="id-ID" sz="1400" b="1" dirty="0">
                  <a:solidFill>
                    <a:schemeClr val="bg1"/>
                  </a:solidFill>
                </a:rPr>
                <a:t> </a:t>
              </a:r>
              <a:r>
                <a:rPr lang="en-US" sz="1400" b="1" dirty="0" err="1">
                  <a:solidFill>
                    <a:schemeClr val="bg1"/>
                  </a:solidFill>
                </a:rPr>
                <a:t>Misal</a:t>
              </a:r>
              <a:r>
                <a:rPr lang="en-US" sz="1400" b="1" dirty="0">
                  <a:solidFill>
                    <a:schemeClr val="bg1"/>
                  </a:solidFill>
                </a:rPr>
                <a:t>: </a:t>
              </a:r>
              <a:r>
                <a:rPr lang="en-US" sz="1400" b="1" dirty="0" err="1">
                  <a:solidFill>
                    <a:schemeClr val="bg1"/>
                  </a:solidFill>
                </a:rPr>
                <a:t>negara</a:t>
              </a:r>
              <a:r>
                <a:rPr lang="en-US" sz="1400" b="1" dirty="0">
                  <a:solidFill>
                    <a:schemeClr val="bg1"/>
                  </a:solidFill>
                </a:rPr>
                <a:t>, </a:t>
              </a:r>
              <a:r>
                <a:rPr lang="en-US" sz="1400" b="1" dirty="0" err="1">
                  <a:solidFill>
                    <a:schemeClr val="bg1"/>
                  </a:solidFill>
                </a:rPr>
                <a:t>propinsi</a:t>
              </a:r>
              <a:r>
                <a:rPr lang="en-US" sz="1400" b="1" dirty="0">
                  <a:solidFill>
                    <a:schemeClr val="bg1"/>
                  </a:solidFill>
                </a:rPr>
                <a:t>, </a:t>
              </a:r>
              <a:r>
                <a:rPr lang="en-US" sz="1400" b="1" dirty="0" err="1">
                  <a:solidFill>
                    <a:schemeClr val="bg1"/>
                  </a:solidFill>
                </a:rPr>
                <a:t>kabupaten</a:t>
              </a:r>
              <a:r>
                <a:rPr lang="en-US" sz="1400" b="1" dirty="0">
                  <a:solidFill>
                    <a:schemeClr val="bg1"/>
                  </a:solidFill>
                </a:rPr>
                <a:t>, </a:t>
              </a:r>
              <a:r>
                <a:rPr lang="en-US" sz="1400" b="1" dirty="0" err="1">
                  <a:solidFill>
                    <a:schemeClr val="bg1"/>
                  </a:solidFill>
                </a:rPr>
                <a:t>kotamadya</a:t>
              </a:r>
              <a:endParaRPr lang="en-US" altLang="ko-KR" sz="1400" dirty="0">
                <a:solidFill>
                  <a:schemeClr val="bg1"/>
                </a:solidFill>
                <a:cs typeface="Arial" pitchFamily="34" charset="0"/>
              </a:endParaRPr>
            </a:p>
          </p:txBody>
        </p:sp>
        <p:sp>
          <p:nvSpPr>
            <p:cNvPr id="33" name="TextBox 32"/>
            <p:cNvSpPr txBox="1"/>
            <p:nvPr/>
          </p:nvSpPr>
          <p:spPr>
            <a:xfrm>
              <a:off x="3017860" y="4363106"/>
              <a:ext cx="1654565" cy="307777"/>
            </a:xfrm>
            <a:prstGeom prst="rect">
              <a:avLst/>
            </a:prstGeom>
            <a:noFill/>
          </p:spPr>
          <p:txBody>
            <a:bodyPr wrap="square" rtlCol="0">
              <a:spAutoFit/>
            </a:bodyPr>
            <a:lstStyle/>
            <a:p>
              <a:pPr algn="ctr"/>
              <a:r>
                <a:rPr lang="id-ID" sz="1400" b="1" dirty="0">
                  <a:solidFill>
                    <a:schemeClr val="bg1"/>
                  </a:solidFill>
                </a:rPr>
                <a:t>Faktor Geografis</a:t>
              </a:r>
            </a:p>
          </p:txBody>
        </p:sp>
      </p:grpSp>
      <p:grpSp>
        <p:nvGrpSpPr>
          <p:cNvPr id="35" name="Group 34"/>
          <p:cNvGrpSpPr/>
          <p:nvPr/>
        </p:nvGrpSpPr>
        <p:grpSpPr>
          <a:xfrm>
            <a:off x="1597808" y="2859782"/>
            <a:ext cx="3046200" cy="2181146"/>
            <a:chOff x="3017860" y="4624243"/>
            <a:chExt cx="1654565" cy="1703707"/>
          </a:xfrm>
        </p:grpSpPr>
        <p:sp>
          <p:nvSpPr>
            <p:cNvPr id="36" name="TextBox 35"/>
            <p:cNvSpPr txBox="1"/>
            <p:nvPr/>
          </p:nvSpPr>
          <p:spPr>
            <a:xfrm>
              <a:off x="3017860" y="4909553"/>
              <a:ext cx="1654564" cy="1418397"/>
            </a:xfrm>
            <a:prstGeom prst="rect">
              <a:avLst/>
            </a:prstGeom>
            <a:noFill/>
            <a:ln>
              <a:noFill/>
            </a:ln>
          </p:spPr>
          <p:txBody>
            <a:bodyPr wrap="square" rtlCol="0">
              <a:spAutoFit/>
            </a:bodyPr>
            <a:lstStyle/>
            <a:p>
              <a:endParaRPr lang="id-ID" sz="1400" b="1" dirty="0" smtClean="0">
                <a:solidFill>
                  <a:schemeClr val="bg1"/>
                </a:solidFill>
              </a:endParaRPr>
            </a:p>
            <a:p>
              <a:r>
                <a:rPr lang="en-US" sz="1400" b="1" dirty="0" err="1" smtClean="0">
                  <a:solidFill>
                    <a:schemeClr val="bg1"/>
                  </a:solidFill>
                </a:rPr>
                <a:t>Segmentasi</a:t>
              </a:r>
              <a:r>
                <a:rPr lang="en-US" sz="1400" b="1" dirty="0" smtClean="0">
                  <a:solidFill>
                    <a:schemeClr val="bg1"/>
                  </a:solidFill>
                </a:rPr>
                <a:t> </a:t>
              </a:r>
              <a:r>
                <a:rPr lang="en-US" sz="1400" b="1" dirty="0" err="1">
                  <a:solidFill>
                    <a:schemeClr val="bg1"/>
                  </a:solidFill>
                </a:rPr>
                <a:t>ini</a:t>
              </a:r>
              <a:r>
                <a:rPr lang="en-US" sz="1400" b="1" dirty="0">
                  <a:solidFill>
                    <a:schemeClr val="bg1"/>
                  </a:solidFill>
                </a:rPr>
                <a:t> </a:t>
              </a:r>
              <a:r>
                <a:rPr lang="en-US" sz="1400" b="1" dirty="0" err="1">
                  <a:solidFill>
                    <a:schemeClr val="bg1"/>
                  </a:solidFill>
                </a:rPr>
                <a:t>membedakan</a:t>
              </a:r>
              <a:r>
                <a:rPr lang="en-US" sz="1400" b="1" dirty="0">
                  <a:solidFill>
                    <a:schemeClr val="bg1"/>
                  </a:solidFill>
                </a:rPr>
                <a:t> </a:t>
              </a:r>
              <a:r>
                <a:rPr lang="en-US" sz="1400" b="1" dirty="0" err="1">
                  <a:solidFill>
                    <a:schemeClr val="bg1"/>
                  </a:solidFill>
                </a:rPr>
                <a:t>berbagai</a:t>
              </a:r>
              <a:r>
                <a:rPr lang="en-US" sz="1400" b="1" dirty="0">
                  <a:solidFill>
                    <a:schemeClr val="bg1"/>
                  </a:solidFill>
                </a:rPr>
                <a:t> </a:t>
              </a:r>
              <a:r>
                <a:rPr lang="en-US" sz="1400" b="1" dirty="0" err="1">
                  <a:solidFill>
                    <a:schemeClr val="bg1"/>
                  </a:solidFill>
                </a:rPr>
                <a:t>macam</a:t>
              </a:r>
              <a:r>
                <a:rPr lang="en-US" sz="1400" b="1" dirty="0">
                  <a:solidFill>
                    <a:schemeClr val="bg1"/>
                  </a:solidFill>
                </a:rPr>
                <a:t> </a:t>
              </a:r>
              <a:r>
                <a:rPr lang="en-US" sz="1400" b="1" dirty="0" err="1">
                  <a:solidFill>
                    <a:schemeClr val="bg1"/>
                  </a:solidFill>
                </a:rPr>
                <a:t>kebutuhan</a:t>
              </a:r>
              <a:r>
                <a:rPr lang="en-US" sz="1400" b="1" dirty="0">
                  <a:solidFill>
                    <a:schemeClr val="bg1"/>
                  </a:solidFill>
                </a:rPr>
                <a:t> </a:t>
              </a:r>
              <a:r>
                <a:rPr lang="en-US" sz="1400" b="1" dirty="0" err="1">
                  <a:solidFill>
                    <a:schemeClr val="bg1"/>
                  </a:solidFill>
                </a:rPr>
                <a:t>pembeli</a:t>
              </a:r>
              <a:r>
                <a:rPr lang="en-US" sz="1400" b="1" dirty="0">
                  <a:solidFill>
                    <a:schemeClr val="bg1"/>
                  </a:solidFill>
                </a:rPr>
                <a:t> </a:t>
              </a:r>
              <a:r>
                <a:rPr lang="en-US" sz="1400" b="1" dirty="0" err="1">
                  <a:solidFill>
                    <a:schemeClr val="bg1"/>
                  </a:solidFill>
                </a:rPr>
                <a:t>adalah</a:t>
              </a:r>
              <a:r>
                <a:rPr lang="en-US" sz="1400" b="1" dirty="0">
                  <a:solidFill>
                    <a:schemeClr val="bg1"/>
                  </a:solidFill>
                </a:rPr>
                <a:t> </a:t>
              </a:r>
              <a:r>
                <a:rPr lang="en-US" sz="1400" b="1" dirty="0" err="1">
                  <a:solidFill>
                    <a:schemeClr val="bg1"/>
                  </a:solidFill>
                </a:rPr>
                <a:t>timbul</a:t>
              </a:r>
              <a:r>
                <a:rPr lang="en-US" sz="1400" b="1" dirty="0">
                  <a:solidFill>
                    <a:schemeClr val="bg1"/>
                  </a:solidFill>
                </a:rPr>
                <a:t> </a:t>
              </a:r>
              <a:r>
                <a:rPr lang="en-US" sz="1400" b="1" dirty="0" err="1">
                  <a:solidFill>
                    <a:schemeClr val="bg1"/>
                  </a:solidFill>
                </a:rPr>
                <a:t>sebagai</a:t>
              </a:r>
              <a:r>
                <a:rPr lang="en-US" sz="1400" b="1" dirty="0">
                  <a:solidFill>
                    <a:schemeClr val="bg1"/>
                  </a:solidFill>
                </a:rPr>
                <a:t> </a:t>
              </a:r>
              <a:r>
                <a:rPr lang="en-US" sz="1400" b="1" dirty="0" err="1">
                  <a:solidFill>
                    <a:schemeClr val="bg1"/>
                  </a:solidFill>
                </a:rPr>
                <a:t>hasil</a:t>
              </a:r>
              <a:r>
                <a:rPr lang="en-US" sz="1400" b="1" dirty="0">
                  <a:solidFill>
                    <a:schemeClr val="bg1"/>
                  </a:solidFill>
                </a:rPr>
                <a:t> </a:t>
              </a:r>
              <a:r>
                <a:rPr lang="en-US" sz="1400" b="1" dirty="0" err="1">
                  <a:solidFill>
                    <a:schemeClr val="bg1"/>
                  </a:solidFill>
                </a:rPr>
                <a:t>dari</a:t>
              </a:r>
              <a:r>
                <a:rPr lang="en-US" sz="1400" b="1" dirty="0">
                  <a:solidFill>
                    <a:schemeClr val="bg1"/>
                  </a:solidFill>
                </a:rPr>
                <a:t> </a:t>
              </a:r>
              <a:r>
                <a:rPr lang="en-US" sz="1400" b="1" dirty="0" err="1">
                  <a:solidFill>
                    <a:schemeClr val="bg1"/>
                  </a:solidFill>
                </a:rPr>
                <a:t>kenyataan</a:t>
              </a:r>
              <a:r>
                <a:rPr lang="en-US" sz="1400" b="1" dirty="0">
                  <a:solidFill>
                    <a:schemeClr val="bg1"/>
                  </a:solidFill>
                </a:rPr>
                <a:t> </a:t>
              </a:r>
              <a:r>
                <a:rPr lang="en-US" sz="1400" b="1" dirty="0" err="1">
                  <a:solidFill>
                    <a:schemeClr val="bg1"/>
                  </a:solidFill>
                </a:rPr>
                <a:t>bahwa</a:t>
              </a:r>
              <a:r>
                <a:rPr lang="en-US" sz="1400" b="1" dirty="0">
                  <a:solidFill>
                    <a:schemeClr val="bg1"/>
                  </a:solidFill>
                </a:rPr>
                <a:t> </a:t>
              </a:r>
              <a:r>
                <a:rPr lang="en-US" sz="1400" b="1" dirty="0" err="1">
                  <a:solidFill>
                    <a:schemeClr val="bg1"/>
                  </a:solidFill>
                </a:rPr>
                <a:t>kebutuhan</a:t>
              </a:r>
              <a:r>
                <a:rPr lang="en-US" sz="1400" b="1" dirty="0">
                  <a:solidFill>
                    <a:schemeClr val="bg1"/>
                  </a:solidFill>
                </a:rPr>
                <a:t> </a:t>
              </a:r>
              <a:r>
                <a:rPr lang="en-US" sz="1400" b="1" dirty="0" err="1">
                  <a:solidFill>
                    <a:schemeClr val="bg1"/>
                  </a:solidFill>
                </a:rPr>
                <a:t>pembeli</a:t>
              </a:r>
              <a:r>
                <a:rPr lang="en-US" sz="1400" b="1" dirty="0">
                  <a:solidFill>
                    <a:schemeClr val="bg1"/>
                  </a:solidFill>
                </a:rPr>
                <a:t> </a:t>
              </a:r>
              <a:r>
                <a:rPr lang="en-US" sz="1400" b="1" dirty="0" err="1">
                  <a:solidFill>
                    <a:schemeClr val="bg1"/>
                  </a:solidFill>
                </a:rPr>
                <a:t>lebih</a:t>
              </a:r>
              <a:r>
                <a:rPr lang="en-US" sz="1400" b="1" dirty="0">
                  <a:solidFill>
                    <a:schemeClr val="bg1"/>
                  </a:solidFill>
                </a:rPr>
                <a:t> </a:t>
              </a:r>
              <a:r>
                <a:rPr lang="en-US" sz="1400" b="1" dirty="0" err="1">
                  <a:solidFill>
                    <a:schemeClr val="bg1"/>
                  </a:solidFill>
                </a:rPr>
                <a:t>berbeda</a:t>
              </a:r>
              <a:r>
                <a:rPr lang="en-US" sz="1400" b="1" dirty="0">
                  <a:solidFill>
                    <a:schemeClr val="bg1"/>
                  </a:solidFill>
                </a:rPr>
                <a:t> </a:t>
              </a:r>
              <a:r>
                <a:rPr lang="en-US" sz="1400" b="1" dirty="0" err="1">
                  <a:solidFill>
                    <a:schemeClr val="bg1"/>
                  </a:solidFill>
                </a:rPr>
                <a:t>sepanjang</a:t>
              </a:r>
              <a:r>
                <a:rPr lang="en-US" sz="1400" b="1" dirty="0">
                  <a:solidFill>
                    <a:schemeClr val="bg1"/>
                  </a:solidFill>
                </a:rPr>
                <a:t> </a:t>
              </a:r>
              <a:r>
                <a:rPr lang="en-US" sz="1400" b="1" i="1" dirty="0">
                  <a:solidFill>
                    <a:schemeClr val="bg1"/>
                  </a:solidFill>
                </a:rPr>
                <a:t>life style</a:t>
              </a:r>
              <a:r>
                <a:rPr lang="en-US" sz="1400" b="1" dirty="0">
                  <a:solidFill>
                    <a:schemeClr val="bg1"/>
                  </a:solidFill>
                </a:rPr>
                <a:t> </a:t>
              </a:r>
              <a:r>
                <a:rPr lang="en-US" sz="1400" b="1" dirty="0" err="1">
                  <a:solidFill>
                    <a:schemeClr val="bg1"/>
                  </a:solidFill>
                </a:rPr>
                <a:t>atau</a:t>
              </a:r>
              <a:r>
                <a:rPr lang="en-US" sz="1400" b="1" dirty="0">
                  <a:solidFill>
                    <a:schemeClr val="bg1"/>
                  </a:solidFill>
                </a:rPr>
                <a:t> </a:t>
              </a:r>
              <a:r>
                <a:rPr lang="en-US" sz="1400" b="1" i="1" dirty="0">
                  <a:solidFill>
                    <a:schemeClr val="bg1"/>
                  </a:solidFill>
                </a:rPr>
                <a:t>personality life </a:t>
              </a:r>
              <a:r>
                <a:rPr lang="en-US" sz="1400" b="1" dirty="0" err="1">
                  <a:solidFill>
                    <a:schemeClr val="bg1"/>
                  </a:solidFill>
                </a:rPr>
                <a:t>daripada</a:t>
              </a:r>
              <a:r>
                <a:rPr lang="en-US" sz="1400" b="1" dirty="0">
                  <a:solidFill>
                    <a:schemeClr val="bg1"/>
                  </a:solidFill>
                </a:rPr>
                <a:t> </a:t>
              </a:r>
              <a:r>
                <a:rPr lang="en-US" sz="1400" b="1" i="1" dirty="0">
                  <a:solidFill>
                    <a:schemeClr val="bg1"/>
                  </a:solidFill>
                </a:rPr>
                <a:t>demographic lives.</a:t>
              </a:r>
              <a:endParaRPr lang="en-US" altLang="ko-KR" sz="1400" dirty="0">
                <a:solidFill>
                  <a:schemeClr val="bg1"/>
                </a:solidFill>
                <a:cs typeface="Arial" pitchFamily="34" charset="0"/>
              </a:endParaRPr>
            </a:p>
          </p:txBody>
        </p:sp>
        <p:sp>
          <p:nvSpPr>
            <p:cNvPr id="37" name="TextBox 36"/>
            <p:cNvSpPr txBox="1"/>
            <p:nvPr/>
          </p:nvSpPr>
          <p:spPr>
            <a:xfrm>
              <a:off x="3017860" y="4624243"/>
              <a:ext cx="1654565" cy="408690"/>
            </a:xfrm>
            <a:prstGeom prst="rect">
              <a:avLst/>
            </a:prstGeom>
            <a:noFill/>
          </p:spPr>
          <p:txBody>
            <a:bodyPr wrap="square" rtlCol="0">
              <a:spAutoFit/>
            </a:bodyPr>
            <a:lstStyle/>
            <a:p>
              <a:pPr lvl="0" algn="ctr"/>
              <a:r>
                <a:rPr lang="en-US" sz="1400" b="1" dirty="0" err="1">
                  <a:solidFill>
                    <a:schemeClr val="bg1"/>
                  </a:solidFill>
                </a:rPr>
                <a:t>Segmentasi</a:t>
              </a:r>
              <a:r>
                <a:rPr lang="en-US" sz="1400" b="1" dirty="0">
                  <a:solidFill>
                    <a:schemeClr val="bg1"/>
                  </a:solidFill>
                </a:rPr>
                <a:t> </a:t>
              </a:r>
              <a:r>
                <a:rPr lang="id-ID" sz="1400" b="1" dirty="0" err="1" smtClean="0">
                  <a:solidFill>
                    <a:schemeClr val="bg1"/>
                  </a:solidFill>
                </a:rPr>
                <a:t>P</a:t>
              </a:r>
              <a:r>
                <a:rPr lang="en-US" sz="1400" b="1" dirty="0" err="1" smtClean="0">
                  <a:solidFill>
                    <a:schemeClr val="bg1"/>
                  </a:solidFill>
                </a:rPr>
                <a:t>sikografis</a:t>
              </a:r>
              <a:r>
                <a:rPr lang="en-US" sz="1400" b="1" dirty="0" smtClean="0">
                  <a:solidFill>
                    <a:schemeClr val="bg1"/>
                  </a:solidFill>
                </a:rPr>
                <a:t> </a:t>
              </a:r>
              <a:r>
                <a:rPr lang="en-US" sz="1400" b="1" dirty="0">
                  <a:solidFill>
                    <a:schemeClr val="bg1"/>
                  </a:solidFill>
                </a:rPr>
                <a:t>(</a:t>
              </a:r>
              <a:r>
                <a:rPr lang="en-US" sz="1400" b="1" i="1" dirty="0">
                  <a:solidFill>
                    <a:schemeClr val="bg1"/>
                  </a:solidFill>
                </a:rPr>
                <a:t>Demographic Segmentation</a:t>
              </a:r>
              <a:r>
                <a:rPr lang="en-US" sz="1400" b="1" dirty="0" smtClean="0">
                  <a:solidFill>
                    <a:schemeClr val="bg1"/>
                  </a:solidFill>
                </a:rPr>
                <a:t>)</a:t>
              </a:r>
              <a:endParaRPr lang="id-ID" sz="1400" dirty="0">
                <a:solidFill>
                  <a:schemeClr val="bg1"/>
                </a:solidFill>
              </a:endParaRPr>
            </a:p>
          </p:txBody>
        </p:sp>
      </p:grpSp>
      <p:grpSp>
        <p:nvGrpSpPr>
          <p:cNvPr id="38" name="Group 37"/>
          <p:cNvGrpSpPr/>
          <p:nvPr/>
        </p:nvGrpSpPr>
        <p:grpSpPr>
          <a:xfrm>
            <a:off x="5436096" y="2909148"/>
            <a:ext cx="2974192" cy="1462802"/>
            <a:chOff x="3017860" y="4680491"/>
            <a:chExt cx="1654565" cy="1142604"/>
          </a:xfrm>
        </p:grpSpPr>
        <p:sp>
          <p:nvSpPr>
            <p:cNvPr id="39" name="TextBox 38"/>
            <p:cNvSpPr txBox="1"/>
            <p:nvPr/>
          </p:nvSpPr>
          <p:spPr>
            <a:xfrm>
              <a:off x="3017860" y="4909551"/>
              <a:ext cx="1654564" cy="913544"/>
            </a:xfrm>
            <a:prstGeom prst="rect">
              <a:avLst/>
            </a:prstGeom>
            <a:noFill/>
            <a:ln>
              <a:noFill/>
            </a:ln>
          </p:spPr>
          <p:txBody>
            <a:bodyPr wrap="square" rtlCol="0">
              <a:spAutoFit/>
            </a:bodyPr>
            <a:lstStyle/>
            <a:p>
              <a:endParaRPr lang="id-ID" sz="1400" b="1" dirty="0" smtClean="0">
                <a:solidFill>
                  <a:schemeClr val="bg1"/>
                </a:solidFill>
              </a:endParaRPr>
            </a:p>
            <a:p>
              <a:r>
                <a:rPr lang="en-US" sz="1400" b="1" dirty="0" err="1">
                  <a:solidFill>
                    <a:schemeClr val="bg1"/>
                  </a:solidFill>
                </a:rPr>
                <a:t>Konsumen</a:t>
              </a:r>
              <a:r>
                <a:rPr lang="en-US" sz="1400" b="1" dirty="0">
                  <a:solidFill>
                    <a:schemeClr val="bg1"/>
                  </a:solidFill>
                </a:rPr>
                <a:t> </a:t>
              </a:r>
              <a:r>
                <a:rPr lang="en-US" sz="1400" b="1" dirty="0" err="1">
                  <a:solidFill>
                    <a:schemeClr val="bg1"/>
                  </a:solidFill>
                </a:rPr>
                <a:t>dibagi</a:t>
              </a:r>
              <a:r>
                <a:rPr lang="en-US" sz="1400" b="1" dirty="0">
                  <a:solidFill>
                    <a:schemeClr val="bg1"/>
                  </a:solidFill>
                </a:rPr>
                <a:t> </a:t>
              </a:r>
              <a:r>
                <a:rPr lang="en-US" sz="1400" b="1" dirty="0" err="1">
                  <a:solidFill>
                    <a:schemeClr val="bg1"/>
                  </a:solidFill>
                </a:rPr>
                <a:t>menjadi</a:t>
              </a:r>
              <a:r>
                <a:rPr lang="en-US" sz="1400" b="1" dirty="0">
                  <a:solidFill>
                    <a:schemeClr val="bg1"/>
                  </a:solidFill>
                </a:rPr>
                <a:t> </a:t>
              </a:r>
              <a:r>
                <a:rPr lang="en-US" sz="1400" b="1" dirty="0" err="1">
                  <a:solidFill>
                    <a:schemeClr val="bg1"/>
                  </a:solidFill>
                </a:rPr>
                <a:t>beberapa</a:t>
              </a:r>
              <a:r>
                <a:rPr lang="en-US" sz="1400" b="1" dirty="0">
                  <a:solidFill>
                    <a:schemeClr val="bg1"/>
                  </a:solidFill>
                </a:rPr>
                <a:t> </a:t>
              </a:r>
              <a:r>
                <a:rPr lang="en-US" sz="1400" b="1" dirty="0" err="1">
                  <a:solidFill>
                    <a:schemeClr val="bg1"/>
                  </a:solidFill>
                </a:rPr>
                <a:t>kelompok</a:t>
              </a:r>
              <a:r>
                <a:rPr lang="en-US" sz="1400" b="1" dirty="0">
                  <a:solidFill>
                    <a:schemeClr val="bg1"/>
                  </a:solidFill>
                </a:rPr>
                <a:t> </a:t>
              </a:r>
              <a:r>
                <a:rPr lang="en-US" sz="1400" b="1" dirty="0" err="1">
                  <a:solidFill>
                    <a:schemeClr val="bg1"/>
                  </a:solidFill>
                </a:rPr>
                <a:t>menurut</a:t>
              </a:r>
              <a:r>
                <a:rPr lang="en-US" sz="1400" b="1" dirty="0">
                  <a:solidFill>
                    <a:schemeClr val="bg1"/>
                  </a:solidFill>
                </a:rPr>
                <a:t> </a:t>
              </a:r>
              <a:r>
                <a:rPr lang="en-US" sz="1400" b="1" dirty="0" err="1">
                  <a:solidFill>
                    <a:schemeClr val="bg1"/>
                  </a:solidFill>
                </a:rPr>
                <a:t>tingkat</a:t>
              </a:r>
              <a:r>
                <a:rPr lang="en-US" sz="1400" b="1" dirty="0">
                  <a:solidFill>
                    <a:schemeClr val="bg1"/>
                  </a:solidFill>
                </a:rPr>
                <a:t> </a:t>
              </a:r>
              <a:r>
                <a:rPr lang="en-US" sz="1400" b="1" dirty="0" err="1">
                  <a:solidFill>
                    <a:schemeClr val="bg1"/>
                  </a:solidFill>
                </a:rPr>
                <a:t>pengetahuan</a:t>
              </a:r>
              <a:r>
                <a:rPr lang="en-US" sz="1400" b="1" dirty="0">
                  <a:solidFill>
                    <a:schemeClr val="bg1"/>
                  </a:solidFill>
                </a:rPr>
                <a:t>, </a:t>
              </a:r>
              <a:r>
                <a:rPr lang="en-US" sz="1400" b="1" dirty="0" err="1">
                  <a:solidFill>
                    <a:schemeClr val="bg1"/>
                  </a:solidFill>
                </a:rPr>
                <a:t>sikap</a:t>
              </a:r>
              <a:r>
                <a:rPr lang="en-US" sz="1400" b="1" dirty="0">
                  <a:solidFill>
                    <a:schemeClr val="bg1"/>
                  </a:solidFill>
                </a:rPr>
                <a:t> </a:t>
              </a:r>
              <a:r>
                <a:rPr lang="en-US" sz="1400" b="1" dirty="0" err="1">
                  <a:solidFill>
                    <a:schemeClr val="bg1"/>
                  </a:solidFill>
                </a:rPr>
                <a:t>atau</a:t>
              </a:r>
              <a:r>
                <a:rPr lang="en-US" sz="1400" b="1" dirty="0">
                  <a:solidFill>
                    <a:schemeClr val="bg1"/>
                  </a:solidFill>
                </a:rPr>
                <a:t> </a:t>
              </a:r>
              <a:r>
                <a:rPr lang="en-US" sz="1400" b="1" dirty="0" err="1">
                  <a:solidFill>
                    <a:schemeClr val="bg1"/>
                  </a:solidFill>
                </a:rPr>
                <a:t>tanggapan</a:t>
              </a:r>
              <a:r>
                <a:rPr lang="en-US" sz="1400" b="1" dirty="0">
                  <a:solidFill>
                    <a:schemeClr val="bg1"/>
                  </a:solidFill>
                </a:rPr>
                <a:t> </a:t>
              </a:r>
              <a:r>
                <a:rPr lang="en-US" sz="1400" b="1" dirty="0" err="1">
                  <a:solidFill>
                    <a:schemeClr val="bg1"/>
                  </a:solidFill>
                </a:rPr>
                <a:t>terhadap</a:t>
              </a:r>
              <a:r>
                <a:rPr lang="en-US" sz="1400" b="1" dirty="0">
                  <a:solidFill>
                    <a:schemeClr val="bg1"/>
                  </a:solidFill>
                </a:rPr>
                <a:t> </a:t>
              </a:r>
              <a:r>
                <a:rPr lang="en-US" sz="1400" b="1" dirty="0" err="1">
                  <a:solidFill>
                    <a:schemeClr val="bg1"/>
                  </a:solidFill>
                </a:rPr>
                <a:t>produksi</a:t>
              </a:r>
              <a:r>
                <a:rPr lang="en-US" sz="1400" b="1" dirty="0">
                  <a:solidFill>
                    <a:schemeClr val="bg1"/>
                  </a:solidFill>
                </a:rPr>
                <a:t> </a:t>
              </a:r>
              <a:r>
                <a:rPr lang="en-US" sz="1400" b="1" dirty="0" err="1">
                  <a:solidFill>
                    <a:schemeClr val="bg1"/>
                  </a:solidFill>
                </a:rPr>
                <a:t>tersebut</a:t>
              </a:r>
              <a:r>
                <a:rPr lang="en-US" sz="1400" b="1" dirty="0">
                  <a:solidFill>
                    <a:schemeClr val="bg1"/>
                  </a:solidFill>
                </a:rPr>
                <a:t>.</a:t>
              </a:r>
              <a:endParaRPr lang="en-US" altLang="ko-KR" sz="1400" b="1" dirty="0">
                <a:solidFill>
                  <a:schemeClr val="bg1"/>
                </a:solidFill>
                <a:cs typeface="Arial" pitchFamily="34" charset="0"/>
              </a:endParaRPr>
            </a:p>
          </p:txBody>
        </p:sp>
        <p:sp>
          <p:nvSpPr>
            <p:cNvPr id="40" name="TextBox 39"/>
            <p:cNvSpPr txBox="1"/>
            <p:nvPr/>
          </p:nvSpPr>
          <p:spPr>
            <a:xfrm>
              <a:off x="3017860" y="4680491"/>
              <a:ext cx="1654565" cy="408691"/>
            </a:xfrm>
            <a:prstGeom prst="rect">
              <a:avLst/>
            </a:prstGeom>
            <a:noFill/>
          </p:spPr>
          <p:txBody>
            <a:bodyPr wrap="square" rtlCol="0">
              <a:spAutoFit/>
            </a:bodyPr>
            <a:lstStyle/>
            <a:p>
              <a:pPr lvl="0" algn="ctr"/>
              <a:r>
                <a:rPr lang="en-US" sz="1400" b="1" dirty="0" err="1">
                  <a:solidFill>
                    <a:schemeClr val="bg1"/>
                  </a:solidFill>
                </a:rPr>
                <a:t>Segmentasi</a:t>
              </a:r>
              <a:r>
                <a:rPr lang="en-US" sz="1400" b="1" dirty="0">
                  <a:solidFill>
                    <a:schemeClr val="bg1"/>
                  </a:solidFill>
                </a:rPr>
                <a:t> </a:t>
              </a:r>
              <a:r>
                <a:rPr lang="id-ID" sz="1400" b="1" dirty="0">
                  <a:solidFill>
                    <a:schemeClr val="bg1"/>
                  </a:solidFill>
                </a:rPr>
                <a:t>P</a:t>
              </a:r>
              <a:r>
                <a:rPr lang="en-US" sz="1400" b="1" dirty="0" err="1">
                  <a:solidFill>
                    <a:schemeClr val="bg1"/>
                  </a:solidFill>
                </a:rPr>
                <a:t>erilaku</a:t>
              </a:r>
              <a:r>
                <a:rPr lang="en-US" sz="1400" b="1" dirty="0">
                  <a:solidFill>
                    <a:schemeClr val="bg1"/>
                  </a:solidFill>
                </a:rPr>
                <a:t> (</a:t>
              </a:r>
              <a:r>
                <a:rPr lang="en-US" sz="1400" b="1" i="1" dirty="0" err="1">
                  <a:solidFill>
                    <a:schemeClr val="bg1"/>
                  </a:solidFill>
                </a:rPr>
                <a:t>Behaviour</a:t>
              </a:r>
              <a:r>
                <a:rPr lang="en-US" sz="1400" b="1" i="1" dirty="0">
                  <a:solidFill>
                    <a:schemeClr val="bg1"/>
                  </a:solidFill>
                </a:rPr>
                <a:t> Segmentation</a:t>
              </a:r>
              <a:r>
                <a:rPr lang="en-US" sz="1400" b="1" dirty="0">
                  <a:solidFill>
                    <a:schemeClr val="bg1"/>
                  </a:solidFill>
                </a:rPr>
                <a:t>)</a:t>
              </a:r>
              <a:endParaRPr lang="id-ID" sz="1400" b="1" dirty="0">
                <a:solidFill>
                  <a:schemeClr val="bg1"/>
                </a:solidFill>
              </a:endParaRPr>
            </a:p>
          </p:txBody>
        </p:sp>
      </p:grpSp>
    </p:spTree>
    <p:extLst>
      <p:ext uri="{BB962C8B-B14F-4D97-AF65-F5344CB8AC3E}">
        <p14:creationId xmlns:p14="http://schemas.microsoft.com/office/powerpoint/2010/main" val="2326987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19672" y="339502"/>
            <a:ext cx="7524328" cy="576064"/>
          </a:xfrm>
        </p:spPr>
        <p:txBody>
          <a:bodyPr>
            <a:normAutofit/>
          </a:bodyPr>
          <a:lstStyle/>
          <a:p>
            <a:pPr lvl="0"/>
            <a:r>
              <a:rPr lang="id-ID" sz="1400" b="1" dirty="0" smtClean="0"/>
              <a:t>Add.</a:t>
            </a:r>
          </a:p>
          <a:p>
            <a:pPr lvl="0"/>
            <a:r>
              <a:rPr lang="id-ID" sz="1400" b="1" dirty="0" smtClean="0"/>
              <a:t>Karakteristik Faktor Demografi</a:t>
            </a:r>
            <a:endParaRPr lang="en-US" altLang="ko-KR" sz="1400" b="1" dirty="0"/>
          </a:p>
        </p:txBody>
      </p:sp>
      <p:sp>
        <p:nvSpPr>
          <p:cNvPr id="4" name="Rectangle 3"/>
          <p:cNvSpPr/>
          <p:nvPr/>
        </p:nvSpPr>
        <p:spPr>
          <a:xfrm>
            <a:off x="1703277" y="1301448"/>
            <a:ext cx="2159566" cy="307777"/>
          </a:xfrm>
          <a:prstGeom prst="rect">
            <a:avLst/>
          </a:prstGeom>
        </p:spPr>
        <p:txBody>
          <a:bodyPr wrap="none">
            <a:spAutoFit/>
          </a:bodyPr>
          <a:lstStyle/>
          <a:p>
            <a:r>
              <a:rPr lang="en-US" sz="1400" b="1" dirty="0">
                <a:solidFill>
                  <a:schemeClr val="bg1"/>
                </a:solidFill>
              </a:rPr>
              <a:t>Age group (</a:t>
            </a:r>
            <a:r>
              <a:rPr lang="en-US" sz="1400" b="1" dirty="0" err="1">
                <a:solidFill>
                  <a:schemeClr val="bg1"/>
                </a:solidFill>
              </a:rPr>
              <a:t>kelompok</a:t>
            </a:r>
            <a:r>
              <a:rPr lang="en-US" sz="1400" b="1" dirty="0">
                <a:solidFill>
                  <a:schemeClr val="bg1"/>
                </a:solidFill>
              </a:rPr>
              <a:t> </a:t>
            </a:r>
            <a:r>
              <a:rPr lang="en-US" sz="1400" b="1" dirty="0" err="1">
                <a:solidFill>
                  <a:schemeClr val="bg1"/>
                </a:solidFill>
              </a:rPr>
              <a:t>umur</a:t>
            </a:r>
            <a:r>
              <a:rPr lang="en-US" sz="1400" b="1" dirty="0">
                <a:solidFill>
                  <a:schemeClr val="bg1"/>
                </a:solidFill>
              </a:rPr>
              <a:t>)</a:t>
            </a:r>
            <a:endParaRPr lang="id-ID" sz="1400" b="1" dirty="0">
              <a:solidFill>
                <a:schemeClr val="bg1"/>
              </a:solidFill>
            </a:endParaRPr>
          </a:p>
        </p:txBody>
      </p:sp>
      <p:sp>
        <p:nvSpPr>
          <p:cNvPr id="5" name="Rectangle 4"/>
          <p:cNvSpPr/>
          <p:nvPr/>
        </p:nvSpPr>
        <p:spPr>
          <a:xfrm>
            <a:off x="3488890" y="2047949"/>
            <a:ext cx="1515158" cy="307777"/>
          </a:xfrm>
          <a:prstGeom prst="rect">
            <a:avLst/>
          </a:prstGeom>
        </p:spPr>
        <p:txBody>
          <a:bodyPr wrap="none">
            <a:spAutoFit/>
          </a:bodyPr>
          <a:lstStyle/>
          <a:p>
            <a:r>
              <a:rPr lang="en-US" sz="1400" b="1" dirty="0">
                <a:solidFill>
                  <a:schemeClr val="bg1"/>
                </a:solidFill>
              </a:rPr>
              <a:t>Sex (</a:t>
            </a:r>
            <a:r>
              <a:rPr lang="en-US" sz="1400" b="1" dirty="0" err="1">
                <a:solidFill>
                  <a:schemeClr val="bg1"/>
                </a:solidFill>
              </a:rPr>
              <a:t>jenis</a:t>
            </a:r>
            <a:r>
              <a:rPr lang="en-US" sz="1400" b="1" dirty="0">
                <a:solidFill>
                  <a:schemeClr val="bg1"/>
                </a:solidFill>
              </a:rPr>
              <a:t> </a:t>
            </a:r>
            <a:r>
              <a:rPr lang="en-US" sz="1400" b="1" dirty="0" err="1">
                <a:solidFill>
                  <a:schemeClr val="bg1"/>
                </a:solidFill>
              </a:rPr>
              <a:t>kelamin</a:t>
            </a:r>
            <a:r>
              <a:rPr lang="en-US" sz="1400" b="1" dirty="0">
                <a:solidFill>
                  <a:schemeClr val="bg1"/>
                </a:solidFill>
              </a:rPr>
              <a:t>)</a:t>
            </a:r>
            <a:endParaRPr lang="id-ID" sz="1400" b="1" dirty="0">
              <a:solidFill>
                <a:schemeClr val="bg1"/>
              </a:solidFill>
            </a:endParaRPr>
          </a:p>
        </p:txBody>
      </p:sp>
      <p:sp>
        <p:nvSpPr>
          <p:cNvPr id="6" name="Rectangle 5"/>
          <p:cNvSpPr/>
          <p:nvPr/>
        </p:nvSpPr>
        <p:spPr>
          <a:xfrm>
            <a:off x="4583597" y="1304698"/>
            <a:ext cx="2408032" cy="307777"/>
          </a:xfrm>
          <a:prstGeom prst="rect">
            <a:avLst/>
          </a:prstGeom>
        </p:spPr>
        <p:txBody>
          <a:bodyPr wrap="none">
            <a:spAutoFit/>
          </a:bodyPr>
          <a:lstStyle/>
          <a:p>
            <a:r>
              <a:rPr lang="en-US" sz="1400" b="1" dirty="0">
                <a:solidFill>
                  <a:schemeClr val="bg1"/>
                </a:solidFill>
              </a:rPr>
              <a:t>Family size (</a:t>
            </a:r>
            <a:r>
              <a:rPr lang="en-US" sz="1400" b="1" dirty="0" err="1">
                <a:solidFill>
                  <a:schemeClr val="bg1"/>
                </a:solidFill>
              </a:rPr>
              <a:t>besarnya</a:t>
            </a:r>
            <a:r>
              <a:rPr lang="en-US" sz="1400" b="1" dirty="0">
                <a:solidFill>
                  <a:schemeClr val="bg1"/>
                </a:solidFill>
              </a:rPr>
              <a:t> </a:t>
            </a:r>
            <a:r>
              <a:rPr lang="en-US" sz="1400" b="1" dirty="0" err="1">
                <a:solidFill>
                  <a:schemeClr val="bg1"/>
                </a:solidFill>
              </a:rPr>
              <a:t>keluarga</a:t>
            </a:r>
            <a:r>
              <a:rPr lang="en-US" sz="1400" b="1" dirty="0">
                <a:solidFill>
                  <a:schemeClr val="bg1"/>
                </a:solidFill>
              </a:rPr>
              <a:t>)</a:t>
            </a:r>
            <a:endParaRPr lang="id-ID" sz="1400" b="1" dirty="0">
              <a:solidFill>
                <a:schemeClr val="bg1"/>
              </a:solidFill>
            </a:endParaRPr>
          </a:p>
        </p:txBody>
      </p:sp>
      <p:sp>
        <p:nvSpPr>
          <p:cNvPr id="7" name="Rectangle 6"/>
          <p:cNvSpPr/>
          <p:nvPr/>
        </p:nvSpPr>
        <p:spPr>
          <a:xfrm>
            <a:off x="6084168" y="1851670"/>
            <a:ext cx="2315057" cy="523220"/>
          </a:xfrm>
          <a:prstGeom prst="rect">
            <a:avLst/>
          </a:prstGeom>
        </p:spPr>
        <p:txBody>
          <a:bodyPr wrap="none">
            <a:spAutoFit/>
          </a:bodyPr>
          <a:lstStyle/>
          <a:p>
            <a:pPr algn="ctr"/>
            <a:r>
              <a:rPr lang="en-US" sz="1400" b="1" dirty="0">
                <a:solidFill>
                  <a:schemeClr val="bg1"/>
                </a:solidFill>
              </a:rPr>
              <a:t>Family life </a:t>
            </a:r>
            <a:r>
              <a:rPr lang="en-US" sz="1400" b="1" dirty="0" smtClean="0">
                <a:solidFill>
                  <a:schemeClr val="bg1"/>
                </a:solidFill>
              </a:rPr>
              <a:t>cycle</a:t>
            </a:r>
            <a:endParaRPr lang="id-ID" sz="1400" b="1" dirty="0" smtClean="0">
              <a:solidFill>
                <a:schemeClr val="bg1"/>
              </a:solidFill>
            </a:endParaRPr>
          </a:p>
          <a:p>
            <a:pPr algn="ctr"/>
            <a:r>
              <a:rPr lang="en-US" sz="1400" b="1" dirty="0" smtClean="0">
                <a:solidFill>
                  <a:schemeClr val="bg1"/>
                </a:solidFill>
              </a:rPr>
              <a:t>(</a:t>
            </a:r>
            <a:r>
              <a:rPr lang="en-US" sz="1400" b="1" dirty="0" err="1" smtClean="0">
                <a:solidFill>
                  <a:schemeClr val="bg1"/>
                </a:solidFill>
              </a:rPr>
              <a:t>siklus</a:t>
            </a:r>
            <a:r>
              <a:rPr lang="en-US" sz="1400" b="1" dirty="0" smtClean="0">
                <a:solidFill>
                  <a:schemeClr val="bg1"/>
                </a:solidFill>
              </a:rPr>
              <a:t> </a:t>
            </a:r>
            <a:r>
              <a:rPr lang="en-US" sz="1400" b="1" dirty="0" err="1">
                <a:solidFill>
                  <a:schemeClr val="bg1"/>
                </a:solidFill>
              </a:rPr>
              <a:t>penghidupan</a:t>
            </a:r>
            <a:r>
              <a:rPr lang="en-US" sz="1400" b="1" dirty="0">
                <a:solidFill>
                  <a:schemeClr val="bg1"/>
                </a:solidFill>
              </a:rPr>
              <a:t> </a:t>
            </a:r>
            <a:r>
              <a:rPr lang="en-US" sz="1400" b="1" dirty="0" err="1">
                <a:solidFill>
                  <a:schemeClr val="bg1"/>
                </a:solidFill>
              </a:rPr>
              <a:t>keluarga</a:t>
            </a:r>
            <a:r>
              <a:rPr lang="en-US" sz="1400" b="1" dirty="0">
                <a:solidFill>
                  <a:schemeClr val="bg1"/>
                </a:solidFill>
              </a:rPr>
              <a:t>)</a:t>
            </a:r>
            <a:endParaRPr lang="id-ID" sz="1400" b="1" dirty="0">
              <a:solidFill>
                <a:schemeClr val="bg1"/>
              </a:solidFill>
            </a:endParaRPr>
          </a:p>
        </p:txBody>
      </p:sp>
      <p:sp>
        <p:nvSpPr>
          <p:cNvPr id="8" name="Rectangle 7"/>
          <p:cNvSpPr/>
          <p:nvPr/>
        </p:nvSpPr>
        <p:spPr>
          <a:xfrm>
            <a:off x="1678141" y="2525584"/>
            <a:ext cx="1667444" cy="307777"/>
          </a:xfrm>
          <a:prstGeom prst="rect">
            <a:avLst/>
          </a:prstGeom>
        </p:spPr>
        <p:txBody>
          <a:bodyPr wrap="none">
            <a:spAutoFit/>
          </a:bodyPr>
          <a:lstStyle/>
          <a:p>
            <a:r>
              <a:rPr lang="en-US" sz="1400" b="1" dirty="0">
                <a:solidFill>
                  <a:schemeClr val="bg1"/>
                </a:solidFill>
              </a:rPr>
              <a:t>Income (</a:t>
            </a:r>
            <a:r>
              <a:rPr lang="en-US" sz="1400" b="1" dirty="0" err="1">
                <a:solidFill>
                  <a:schemeClr val="bg1"/>
                </a:solidFill>
              </a:rPr>
              <a:t>pendapatan</a:t>
            </a:r>
            <a:r>
              <a:rPr lang="en-US" sz="1400" b="1" dirty="0">
                <a:solidFill>
                  <a:schemeClr val="bg1"/>
                </a:solidFill>
              </a:rPr>
              <a:t>)</a:t>
            </a:r>
            <a:endParaRPr lang="id-ID" sz="1400" b="1" dirty="0">
              <a:solidFill>
                <a:schemeClr val="bg1"/>
              </a:solidFill>
            </a:endParaRPr>
          </a:p>
        </p:txBody>
      </p:sp>
      <p:sp>
        <p:nvSpPr>
          <p:cNvPr id="9" name="Rectangle 8"/>
          <p:cNvSpPr/>
          <p:nvPr/>
        </p:nvSpPr>
        <p:spPr>
          <a:xfrm>
            <a:off x="4072078" y="2710250"/>
            <a:ext cx="1651414" cy="307777"/>
          </a:xfrm>
          <a:prstGeom prst="rect">
            <a:avLst/>
          </a:prstGeom>
        </p:spPr>
        <p:txBody>
          <a:bodyPr wrap="none">
            <a:spAutoFit/>
          </a:bodyPr>
          <a:lstStyle/>
          <a:p>
            <a:r>
              <a:rPr lang="en-US" sz="1400" b="1" dirty="0">
                <a:solidFill>
                  <a:schemeClr val="bg1"/>
                </a:solidFill>
              </a:rPr>
              <a:t>Occupation (</a:t>
            </a:r>
            <a:r>
              <a:rPr lang="en-US" sz="1400" b="1" dirty="0" err="1">
                <a:solidFill>
                  <a:schemeClr val="bg1"/>
                </a:solidFill>
              </a:rPr>
              <a:t>jabatan</a:t>
            </a:r>
            <a:r>
              <a:rPr lang="en-US" sz="1400" b="1" dirty="0">
                <a:solidFill>
                  <a:schemeClr val="bg1"/>
                </a:solidFill>
              </a:rPr>
              <a:t>)</a:t>
            </a:r>
            <a:endParaRPr lang="id-ID" sz="1400" b="1" dirty="0">
              <a:solidFill>
                <a:schemeClr val="bg1"/>
              </a:solidFill>
            </a:endParaRPr>
          </a:p>
        </p:txBody>
      </p:sp>
      <p:sp>
        <p:nvSpPr>
          <p:cNvPr id="10" name="Rectangle 9"/>
          <p:cNvSpPr/>
          <p:nvPr/>
        </p:nvSpPr>
        <p:spPr>
          <a:xfrm>
            <a:off x="6559889" y="2838773"/>
            <a:ext cx="1814920" cy="307777"/>
          </a:xfrm>
          <a:prstGeom prst="rect">
            <a:avLst/>
          </a:prstGeom>
        </p:spPr>
        <p:txBody>
          <a:bodyPr wrap="none">
            <a:spAutoFit/>
          </a:bodyPr>
          <a:lstStyle/>
          <a:p>
            <a:r>
              <a:rPr lang="en-US" sz="1400" b="1" dirty="0">
                <a:solidFill>
                  <a:schemeClr val="bg1"/>
                </a:solidFill>
              </a:rPr>
              <a:t>Education (</a:t>
            </a:r>
            <a:r>
              <a:rPr lang="en-US" sz="1400" b="1" dirty="0" err="1">
                <a:solidFill>
                  <a:schemeClr val="bg1"/>
                </a:solidFill>
              </a:rPr>
              <a:t>pendidikan</a:t>
            </a:r>
            <a:r>
              <a:rPr lang="en-US" sz="1400" b="1" dirty="0">
                <a:solidFill>
                  <a:schemeClr val="bg1"/>
                </a:solidFill>
              </a:rPr>
              <a:t>)</a:t>
            </a:r>
            <a:endParaRPr lang="id-ID" sz="1400" b="1" dirty="0">
              <a:solidFill>
                <a:schemeClr val="bg1"/>
              </a:solidFill>
            </a:endParaRPr>
          </a:p>
        </p:txBody>
      </p:sp>
      <p:sp>
        <p:nvSpPr>
          <p:cNvPr id="11" name="Rectangle 10"/>
          <p:cNvSpPr/>
          <p:nvPr/>
        </p:nvSpPr>
        <p:spPr>
          <a:xfrm>
            <a:off x="2020671" y="3605704"/>
            <a:ext cx="1374094" cy="307777"/>
          </a:xfrm>
          <a:prstGeom prst="rect">
            <a:avLst/>
          </a:prstGeom>
        </p:spPr>
        <p:txBody>
          <a:bodyPr wrap="none">
            <a:spAutoFit/>
          </a:bodyPr>
          <a:lstStyle/>
          <a:p>
            <a:r>
              <a:rPr lang="en-US" sz="1400" b="1" dirty="0">
                <a:solidFill>
                  <a:schemeClr val="bg1"/>
                </a:solidFill>
              </a:rPr>
              <a:t>Religion (agama)</a:t>
            </a:r>
            <a:endParaRPr lang="id-ID" sz="1400" b="1" dirty="0">
              <a:solidFill>
                <a:schemeClr val="bg1"/>
              </a:solidFill>
            </a:endParaRPr>
          </a:p>
        </p:txBody>
      </p:sp>
      <p:sp>
        <p:nvSpPr>
          <p:cNvPr id="13" name="Rectangle 12"/>
          <p:cNvSpPr/>
          <p:nvPr/>
        </p:nvSpPr>
        <p:spPr>
          <a:xfrm>
            <a:off x="4104139" y="3624412"/>
            <a:ext cx="1980029" cy="307777"/>
          </a:xfrm>
          <a:prstGeom prst="rect">
            <a:avLst/>
          </a:prstGeom>
        </p:spPr>
        <p:txBody>
          <a:bodyPr wrap="none">
            <a:spAutoFit/>
          </a:bodyPr>
          <a:lstStyle/>
          <a:p>
            <a:r>
              <a:rPr lang="en-US" sz="1400" b="1" dirty="0">
                <a:solidFill>
                  <a:schemeClr val="bg1"/>
                </a:solidFill>
              </a:rPr>
              <a:t>Nationality (</a:t>
            </a:r>
            <a:r>
              <a:rPr lang="en-US" sz="1400" b="1" dirty="0" err="1">
                <a:solidFill>
                  <a:schemeClr val="bg1"/>
                </a:solidFill>
              </a:rPr>
              <a:t>suku</a:t>
            </a:r>
            <a:r>
              <a:rPr lang="en-US" sz="1400" b="1" dirty="0">
                <a:solidFill>
                  <a:schemeClr val="bg1"/>
                </a:solidFill>
              </a:rPr>
              <a:t> </a:t>
            </a:r>
            <a:r>
              <a:rPr lang="en-US" sz="1400" b="1" dirty="0" err="1">
                <a:solidFill>
                  <a:schemeClr val="bg1"/>
                </a:solidFill>
              </a:rPr>
              <a:t>bangsa</a:t>
            </a:r>
            <a:r>
              <a:rPr lang="en-US" sz="1400" b="1" dirty="0">
                <a:solidFill>
                  <a:schemeClr val="bg1"/>
                </a:solidFill>
              </a:rPr>
              <a:t>)</a:t>
            </a:r>
            <a:endParaRPr lang="id-ID" sz="1400" b="1" dirty="0">
              <a:solidFill>
                <a:schemeClr val="bg1"/>
              </a:solidFill>
            </a:endParaRPr>
          </a:p>
        </p:txBody>
      </p:sp>
      <p:sp>
        <p:nvSpPr>
          <p:cNvPr id="14" name="Rectangle 13"/>
          <p:cNvSpPr/>
          <p:nvPr/>
        </p:nvSpPr>
        <p:spPr>
          <a:xfrm>
            <a:off x="6660232" y="3719733"/>
            <a:ext cx="1451038" cy="523220"/>
          </a:xfrm>
          <a:prstGeom prst="rect">
            <a:avLst/>
          </a:prstGeom>
        </p:spPr>
        <p:txBody>
          <a:bodyPr wrap="none">
            <a:spAutoFit/>
          </a:bodyPr>
          <a:lstStyle/>
          <a:p>
            <a:pPr algn="ctr"/>
            <a:r>
              <a:rPr lang="en-US" sz="1400" b="1" dirty="0" err="1">
                <a:solidFill>
                  <a:schemeClr val="bg1"/>
                </a:solidFill>
              </a:rPr>
              <a:t>Sosial</a:t>
            </a:r>
            <a:r>
              <a:rPr lang="en-US" sz="1400" b="1" dirty="0">
                <a:solidFill>
                  <a:schemeClr val="bg1"/>
                </a:solidFill>
              </a:rPr>
              <a:t> </a:t>
            </a:r>
            <a:r>
              <a:rPr lang="en-US" sz="1400" b="1" dirty="0" smtClean="0">
                <a:solidFill>
                  <a:schemeClr val="bg1"/>
                </a:solidFill>
              </a:rPr>
              <a:t>class</a:t>
            </a:r>
            <a:endParaRPr lang="id-ID" sz="1400" b="1" dirty="0" smtClean="0">
              <a:solidFill>
                <a:schemeClr val="bg1"/>
              </a:solidFill>
            </a:endParaRPr>
          </a:p>
          <a:p>
            <a:pPr algn="ctr"/>
            <a:r>
              <a:rPr lang="en-US" sz="1400" b="1" dirty="0" smtClean="0">
                <a:solidFill>
                  <a:schemeClr val="bg1"/>
                </a:solidFill>
              </a:rPr>
              <a:t>(</a:t>
            </a:r>
            <a:r>
              <a:rPr lang="en-US" sz="1400" b="1" dirty="0" err="1" smtClean="0">
                <a:solidFill>
                  <a:schemeClr val="bg1"/>
                </a:solidFill>
              </a:rPr>
              <a:t>klasifikasi</a:t>
            </a:r>
            <a:r>
              <a:rPr lang="en-US" sz="1400" b="1" dirty="0" smtClean="0">
                <a:solidFill>
                  <a:schemeClr val="bg1"/>
                </a:solidFill>
              </a:rPr>
              <a:t> </a:t>
            </a:r>
            <a:r>
              <a:rPr lang="en-US" sz="1400" b="1" dirty="0" err="1">
                <a:solidFill>
                  <a:schemeClr val="bg1"/>
                </a:solidFill>
              </a:rPr>
              <a:t>sosial</a:t>
            </a:r>
            <a:r>
              <a:rPr lang="en-US" sz="1400" b="1" dirty="0">
                <a:solidFill>
                  <a:schemeClr val="bg1"/>
                </a:solidFill>
              </a:rPr>
              <a:t>)</a:t>
            </a:r>
            <a:endParaRPr lang="id-ID" sz="1400" b="1" dirty="0">
              <a:solidFill>
                <a:schemeClr val="bg1"/>
              </a:solidFill>
            </a:endParaRPr>
          </a:p>
        </p:txBody>
      </p:sp>
    </p:spTree>
    <p:extLst>
      <p:ext uri="{BB962C8B-B14F-4D97-AF65-F5344CB8AC3E}">
        <p14:creationId xmlns:p14="http://schemas.microsoft.com/office/powerpoint/2010/main" val="2205414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051720" y="123478"/>
            <a:ext cx="709228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3600" dirty="0" smtClean="0">
                <a:solidFill>
                  <a:schemeClr val="bg1"/>
                </a:solidFill>
                <a:cs typeface="Arial" pitchFamily="34" charset="0"/>
              </a:rPr>
              <a:t>Definisi Budaya</a:t>
            </a:r>
            <a:endParaRPr lang="en-US" sz="3600" dirty="0">
              <a:solidFill>
                <a:schemeClr val="bg1"/>
              </a:solidFill>
              <a:cs typeface="Arial" pitchFamily="34" charset="0"/>
            </a:endParaRPr>
          </a:p>
        </p:txBody>
      </p:sp>
      <p:sp>
        <p:nvSpPr>
          <p:cNvPr id="5" name="Oval 4"/>
          <p:cNvSpPr/>
          <p:nvPr/>
        </p:nvSpPr>
        <p:spPr>
          <a:xfrm>
            <a:off x="971600" y="913714"/>
            <a:ext cx="793940" cy="793940"/>
          </a:xfrm>
          <a:prstGeom prst="ellipse">
            <a:avLst/>
          </a:prstGeom>
          <a:solidFill>
            <a:schemeClr val="bg1"/>
          </a:solid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71600" y="1849818"/>
            <a:ext cx="793940" cy="793940"/>
          </a:xfrm>
          <a:prstGeom prst="ellipse">
            <a:avLst/>
          </a:prstGeom>
          <a:solidFill>
            <a:schemeClr val="bg1"/>
          </a:solid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71600" y="2857930"/>
            <a:ext cx="793940" cy="793940"/>
          </a:xfrm>
          <a:prstGeom prst="ellipse">
            <a:avLst/>
          </a:prstGeom>
          <a:solidFill>
            <a:schemeClr val="bg1"/>
          </a:solid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971600" y="3938050"/>
            <a:ext cx="793940" cy="793940"/>
          </a:xfrm>
          <a:prstGeom prst="ellipse">
            <a:avLst/>
          </a:prstGeom>
          <a:solidFill>
            <a:schemeClr val="bg1"/>
          </a:solid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2051720" y="989429"/>
            <a:ext cx="6736447" cy="718225"/>
            <a:chOff x="3017859" y="4363106"/>
            <a:chExt cx="1879883" cy="718225"/>
          </a:xfrm>
        </p:grpSpPr>
        <p:sp>
          <p:nvSpPr>
            <p:cNvPr id="10" name="TextBox 9"/>
            <p:cNvSpPr txBox="1"/>
            <p:nvPr/>
          </p:nvSpPr>
          <p:spPr>
            <a:xfrm>
              <a:off x="3017859" y="4588888"/>
              <a:ext cx="1866815" cy="492443"/>
            </a:xfrm>
            <a:prstGeom prst="rect">
              <a:avLst/>
            </a:prstGeom>
            <a:noFill/>
            <a:ln>
              <a:noFill/>
            </a:ln>
          </p:spPr>
          <p:txBody>
            <a:bodyPr wrap="square" rtlCol="0">
              <a:spAutoFit/>
            </a:bodyPr>
            <a:lstStyle/>
            <a:p>
              <a:r>
                <a:rPr lang="id-ID" sz="1300" b="1" dirty="0">
                  <a:solidFill>
                    <a:schemeClr val="bg1"/>
                  </a:solidFill>
                  <a:latin typeface="Arial Narrow" pitchFamily="34" charset="0"/>
                </a:rPr>
                <a:t>Budaya adalah seperangkat pola perilaku yang secara sosial dialirkan secara simbolis melalui bahasa dan cara-cara lain pada anggota dari masyarakat tertentu.</a:t>
              </a:r>
              <a:endParaRPr lang="en-US" altLang="ko-KR" sz="1300" dirty="0">
                <a:solidFill>
                  <a:schemeClr val="bg1"/>
                </a:solidFill>
                <a:cs typeface="Arial" pitchFamily="34" charset="0"/>
              </a:endParaRPr>
            </a:p>
          </p:txBody>
        </p:sp>
        <p:sp>
          <p:nvSpPr>
            <p:cNvPr id="11" name="TextBox 10"/>
            <p:cNvSpPr txBox="1"/>
            <p:nvPr/>
          </p:nvSpPr>
          <p:spPr>
            <a:xfrm>
              <a:off x="3017859" y="4363106"/>
              <a:ext cx="1879883" cy="292388"/>
            </a:xfrm>
            <a:prstGeom prst="rect">
              <a:avLst/>
            </a:prstGeom>
            <a:noFill/>
          </p:spPr>
          <p:txBody>
            <a:bodyPr wrap="square" rtlCol="0">
              <a:spAutoFit/>
            </a:bodyPr>
            <a:lstStyle/>
            <a:p>
              <a:pPr lvl="0"/>
              <a:r>
                <a:rPr lang="id-ID" sz="1300" b="1" dirty="0">
                  <a:solidFill>
                    <a:schemeClr val="bg1"/>
                  </a:solidFill>
                  <a:latin typeface="Arial Narrow" pitchFamily="34" charset="0"/>
                </a:rPr>
                <a:t>Wallendorf &amp; </a:t>
              </a:r>
              <a:r>
                <a:rPr lang="id-ID" sz="1300" b="1" dirty="0" smtClean="0">
                  <a:solidFill>
                    <a:schemeClr val="bg1"/>
                  </a:solidFill>
                  <a:latin typeface="Arial Narrow" pitchFamily="34" charset="0"/>
                </a:rPr>
                <a:t>Reilly (1995)</a:t>
              </a:r>
              <a:endParaRPr lang="id-ID" sz="1300" b="1" dirty="0">
                <a:solidFill>
                  <a:schemeClr val="bg1"/>
                </a:solidFill>
                <a:latin typeface="Arial Narrow" pitchFamily="34" charset="0"/>
              </a:endParaRPr>
            </a:p>
          </p:txBody>
        </p:sp>
      </p:grpSp>
      <p:grpSp>
        <p:nvGrpSpPr>
          <p:cNvPr id="12" name="Group 11"/>
          <p:cNvGrpSpPr/>
          <p:nvPr/>
        </p:nvGrpSpPr>
        <p:grpSpPr>
          <a:xfrm>
            <a:off x="2051720" y="1925533"/>
            <a:ext cx="6480720" cy="718225"/>
            <a:chOff x="3017859" y="4363106"/>
            <a:chExt cx="1875887" cy="718225"/>
          </a:xfrm>
        </p:grpSpPr>
        <p:sp>
          <p:nvSpPr>
            <p:cNvPr id="13" name="TextBox 12"/>
            <p:cNvSpPr txBox="1"/>
            <p:nvPr/>
          </p:nvSpPr>
          <p:spPr>
            <a:xfrm>
              <a:off x="3017859" y="4588888"/>
              <a:ext cx="1866815" cy="492443"/>
            </a:xfrm>
            <a:prstGeom prst="rect">
              <a:avLst/>
            </a:prstGeom>
            <a:noFill/>
            <a:ln>
              <a:noFill/>
            </a:ln>
          </p:spPr>
          <p:txBody>
            <a:bodyPr wrap="square" rtlCol="0">
              <a:spAutoFit/>
            </a:bodyPr>
            <a:lstStyle/>
            <a:p>
              <a:r>
                <a:rPr lang="id-ID" sz="1300" b="1" dirty="0">
                  <a:solidFill>
                    <a:schemeClr val="bg1"/>
                  </a:solidFill>
                  <a:latin typeface="Arial Narrow" pitchFamily="34" charset="0"/>
                </a:rPr>
                <a:t>Budaya (</a:t>
              </a:r>
              <a:r>
                <a:rPr lang="id-ID" sz="1300" b="1" i="1" dirty="0">
                  <a:solidFill>
                    <a:schemeClr val="bg1"/>
                  </a:solidFill>
                  <a:latin typeface="Arial Narrow" pitchFamily="34" charset="0"/>
                </a:rPr>
                <a:t>culture</a:t>
              </a:r>
              <a:r>
                <a:rPr lang="id-ID" sz="1300" b="1" dirty="0">
                  <a:solidFill>
                    <a:schemeClr val="bg1"/>
                  </a:solidFill>
                  <a:latin typeface="Arial Narrow" pitchFamily="34" charset="0"/>
                </a:rPr>
                <a:t>) sebagai makna yang dimiliki bersama oleh (sebagian besar) masyarakat dalam suatu kelompok sosial.</a:t>
              </a:r>
            </a:p>
          </p:txBody>
        </p:sp>
        <p:sp>
          <p:nvSpPr>
            <p:cNvPr id="14" name="TextBox 13"/>
            <p:cNvSpPr txBox="1"/>
            <p:nvPr/>
          </p:nvSpPr>
          <p:spPr>
            <a:xfrm>
              <a:off x="3017859" y="4363106"/>
              <a:ext cx="1875887" cy="292388"/>
            </a:xfrm>
            <a:prstGeom prst="rect">
              <a:avLst/>
            </a:prstGeom>
            <a:noFill/>
          </p:spPr>
          <p:txBody>
            <a:bodyPr wrap="square" rtlCol="0">
              <a:spAutoFit/>
            </a:bodyPr>
            <a:lstStyle/>
            <a:p>
              <a:pPr lvl="0"/>
              <a:r>
                <a:rPr lang="id-ID" sz="1300" b="1" dirty="0">
                  <a:solidFill>
                    <a:schemeClr val="bg1"/>
                  </a:solidFill>
                  <a:latin typeface="Arial Narrow" pitchFamily="34" charset="0"/>
                </a:rPr>
                <a:t>Peter &amp; </a:t>
              </a:r>
              <a:r>
                <a:rPr lang="id-ID" sz="1300" b="1" dirty="0" smtClean="0">
                  <a:solidFill>
                    <a:schemeClr val="bg1"/>
                  </a:solidFill>
                  <a:latin typeface="Arial Narrow" pitchFamily="34" charset="0"/>
                </a:rPr>
                <a:t>Olson (2000)</a:t>
              </a:r>
              <a:endParaRPr lang="id-ID" sz="1300" b="1" dirty="0">
                <a:solidFill>
                  <a:schemeClr val="bg1"/>
                </a:solidFill>
                <a:latin typeface="Arial Narrow" pitchFamily="34" charset="0"/>
              </a:endParaRPr>
            </a:p>
          </p:txBody>
        </p:sp>
      </p:grpSp>
      <p:grpSp>
        <p:nvGrpSpPr>
          <p:cNvPr id="15" name="Group 14"/>
          <p:cNvGrpSpPr/>
          <p:nvPr/>
        </p:nvGrpSpPr>
        <p:grpSpPr>
          <a:xfrm>
            <a:off x="2051720" y="2805599"/>
            <a:ext cx="6912768" cy="918279"/>
            <a:chOff x="3017859" y="4363106"/>
            <a:chExt cx="1871890" cy="918279"/>
          </a:xfrm>
        </p:grpSpPr>
        <p:sp>
          <p:nvSpPr>
            <p:cNvPr id="16" name="TextBox 15"/>
            <p:cNvSpPr txBox="1"/>
            <p:nvPr/>
          </p:nvSpPr>
          <p:spPr>
            <a:xfrm>
              <a:off x="3017859" y="4588888"/>
              <a:ext cx="1866815" cy="692497"/>
            </a:xfrm>
            <a:prstGeom prst="rect">
              <a:avLst/>
            </a:prstGeom>
            <a:noFill/>
            <a:ln>
              <a:noFill/>
            </a:ln>
          </p:spPr>
          <p:txBody>
            <a:bodyPr wrap="square" rtlCol="0">
              <a:spAutoFit/>
            </a:bodyPr>
            <a:lstStyle/>
            <a:p>
              <a:r>
                <a:rPr lang="id-ID" sz="1300" b="1" dirty="0">
                  <a:solidFill>
                    <a:schemeClr val="bg1"/>
                  </a:solidFill>
                  <a:latin typeface="Arial Narrow" pitchFamily="34" charset="0"/>
                </a:rPr>
                <a:t>Budaya mengacu pada seperangkat nilai, gagasan, artefak dan simbol bermakna lainnya yang membantu individu berkomunikasi, membuat tafsiran, dan melakukan evaluasi sebagai anggota masyarakat.</a:t>
              </a:r>
              <a:endParaRPr lang="id-ID" sz="1300" b="1" dirty="0">
                <a:solidFill>
                  <a:schemeClr val="bg1"/>
                </a:solidFill>
              </a:endParaRPr>
            </a:p>
          </p:txBody>
        </p:sp>
        <p:sp>
          <p:nvSpPr>
            <p:cNvPr id="17" name="TextBox 16"/>
            <p:cNvSpPr txBox="1"/>
            <p:nvPr/>
          </p:nvSpPr>
          <p:spPr>
            <a:xfrm>
              <a:off x="3017859" y="4363106"/>
              <a:ext cx="1871890" cy="292388"/>
            </a:xfrm>
            <a:prstGeom prst="rect">
              <a:avLst/>
            </a:prstGeom>
            <a:noFill/>
          </p:spPr>
          <p:txBody>
            <a:bodyPr wrap="square" rtlCol="0">
              <a:spAutoFit/>
            </a:bodyPr>
            <a:lstStyle/>
            <a:p>
              <a:pPr lvl="0"/>
              <a:r>
                <a:rPr lang="id-ID" sz="1300" b="1" dirty="0">
                  <a:solidFill>
                    <a:schemeClr val="bg1"/>
                  </a:solidFill>
                  <a:latin typeface="Arial Narrow" pitchFamily="34" charset="0"/>
                </a:rPr>
                <a:t>Angel, Blackwell&amp; </a:t>
              </a:r>
              <a:r>
                <a:rPr lang="id-ID" sz="1300" b="1" dirty="0" smtClean="0">
                  <a:solidFill>
                    <a:schemeClr val="bg1"/>
                  </a:solidFill>
                  <a:latin typeface="Arial Narrow" pitchFamily="34" charset="0"/>
                </a:rPr>
                <a:t>Miniard (1994)</a:t>
              </a:r>
              <a:endParaRPr lang="id-ID" sz="1300" b="1" dirty="0">
                <a:solidFill>
                  <a:schemeClr val="bg1"/>
                </a:solidFill>
                <a:latin typeface="Arial Narrow" pitchFamily="34" charset="0"/>
              </a:endParaRPr>
            </a:p>
          </p:txBody>
        </p:sp>
      </p:grpSp>
      <p:grpSp>
        <p:nvGrpSpPr>
          <p:cNvPr id="18" name="Group 17"/>
          <p:cNvGrpSpPr/>
          <p:nvPr/>
        </p:nvGrpSpPr>
        <p:grpSpPr>
          <a:xfrm>
            <a:off x="2051721" y="3845649"/>
            <a:ext cx="6689618" cy="1318389"/>
            <a:chOff x="3017859" y="4363106"/>
            <a:chExt cx="1870812" cy="1318389"/>
          </a:xfrm>
        </p:grpSpPr>
        <p:sp>
          <p:nvSpPr>
            <p:cNvPr id="19" name="TextBox 18"/>
            <p:cNvSpPr txBox="1"/>
            <p:nvPr/>
          </p:nvSpPr>
          <p:spPr>
            <a:xfrm>
              <a:off x="3017859" y="4588888"/>
              <a:ext cx="1866815" cy="1092607"/>
            </a:xfrm>
            <a:prstGeom prst="rect">
              <a:avLst/>
            </a:prstGeom>
            <a:noFill/>
            <a:ln>
              <a:noFill/>
            </a:ln>
          </p:spPr>
          <p:txBody>
            <a:bodyPr wrap="square" rtlCol="0">
              <a:spAutoFit/>
            </a:bodyPr>
            <a:lstStyle/>
            <a:p>
              <a:r>
                <a:rPr lang="id-ID" sz="1300" b="1" dirty="0">
                  <a:solidFill>
                    <a:schemeClr val="bg1"/>
                  </a:solidFill>
                  <a:latin typeface="Arial Narrow" pitchFamily="34" charset="0"/>
                </a:rPr>
                <a:t>Budaya dapat dibedakan menjadi Makro budaya (macroculture) yang mengacu pada perangkat nilai dan simbol yang berlaku pada keseluruhan masyarakat, dan Mikro budaya (microculture/subculture) yang mengacu pada perangkat nilai dan simbol dari kelompok yang lebih terbatas, seperti kelompok agama, etnis tertentu, atau subbagian dari keseluruhan.</a:t>
              </a:r>
              <a:endParaRPr lang="id-ID" sz="1300" b="1" dirty="0">
                <a:solidFill>
                  <a:schemeClr val="bg1"/>
                </a:solidFill>
              </a:endParaRPr>
            </a:p>
          </p:txBody>
        </p:sp>
        <p:sp>
          <p:nvSpPr>
            <p:cNvPr id="20" name="TextBox 19"/>
            <p:cNvSpPr txBox="1"/>
            <p:nvPr/>
          </p:nvSpPr>
          <p:spPr>
            <a:xfrm>
              <a:off x="3017859" y="4363106"/>
              <a:ext cx="1870812" cy="292388"/>
            </a:xfrm>
            <a:prstGeom prst="rect">
              <a:avLst/>
            </a:prstGeom>
            <a:noFill/>
          </p:spPr>
          <p:txBody>
            <a:bodyPr wrap="square" rtlCol="0">
              <a:spAutoFit/>
            </a:bodyPr>
            <a:lstStyle/>
            <a:p>
              <a:pPr lvl="0"/>
              <a:r>
                <a:rPr lang="id-ID" sz="1300" b="1" dirty="0">
                  <a:solidFill>
                    <a:schemeClr val="bg1"/>
                  </a:solidFill>
                  <a:latin typeface="Arial Narrow" pitchFamily="34" charset="0"/>
                </a:rPr>
                <a:t>Engel, Blacwell &amp; Miniard (</a:t>
              </a:r>
              <a:r>
                <a:rPr lang="id-ID" sz="1300" b="1" dirty="0" smtClean="0">
                  <a:solidFill>
                    <a:schemeClr val="bg1"/>
                  </a:solidFill>
                  <a:latin typeface="Arial Narrow" pitchFamily="34" charset="0"/>
                </a:rPr>
                <a:t>1994)</a:t>
              </a:r>
              <a:endParaRPr lang="id-ID" sz="1300" b="1" dirty="0">
                <a:solidFill>
                  <a:schemeClr val="bg1"/>
                </a:solidFill>
                <a:latin typeface="Arial Narrow" pitchFamily="34" charset="0"/>
              </a:endParaRPr>
            </a:p>
          </p:txBody>
        </p:sp>
      </p:grpSp>
      <p:sp>
        <p:nvSpPr>
          <p:cNvPr id="21" name="Oval 21"/>
          <p:cNvSpPr>
            <a:spLocks noChangeAspect="1"/>
          </p:cNvSpPr>
          <p:nvPr/>
        </p:nvSpPr>
        <p:spPr>
          <a:xfrm>
            <a:off x="1202780" y="3085005"/>
            <a:ext cx="343587" cy="35084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Rectangle 9"/>
          <p:cNvSpPr/>
          <p:nvPr/>
        </p:nvSpPr>
        <p:spPr>
          <a:xfrm>
            <a:off x="1190772" y="4195537"/>
            <a:ext cx="343588" cy="27896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3" name="Rounded Rectangle 27"/>
          <p:cNvSpPr/>
          <p:nvPr/>
        </p:nvSpPr>
        <p:spPr>
          <a:xfrm>
            <a:off x="1202780" y="2119440"/>
            <a:ext cx="331579" cy="25469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4" name="Rounded Rectangle 7"/>
          <p:cNvSpPr/>
          <p:nvPr/>
        </p:nvSpPr>
        <p:spPr>
          <a:xfrm>
            <a:off x="1190772" y="1112748"/>
            <a:ext cx="355596" cy="30687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302359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7"/>
          <p:cNvSpPr/>
          <p:nvPr/>
        </p:nvSpPr>
        <p:spPr>
          <a:xfrm rot="2539017">
            <a:off x="1247791" y="2185900"/>
            <a:ext cx="1313980" cy="276835"/>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7"/>
          <p:cNvSpPr/>
          <p:nvPr/>
        </p:nvSpPr>
        <p:spPr>
          <a:xfrm rot="2539017">
            <a:off x="4632167" y="2185901"/>
            <a:ext cx="1313980" cy="276835"/>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0"/>
          </p:nvPr>
        </p:nvSpPr>
        <p:spPr>
          <a:xfrm>
            <a:off x="1619672" y="123478"/>
            <a:ext cx="7018060" cy="576064"/>
          </a:xfrm>
        </p:spPr>
        <p:txBody>
          <a:bodyPr>
            <a:normAutofit fontScale="92500" lnSpcReduction="10000"/>
          </a:bodyPr>
          <a:lstStyle/>
          <a:p>
            <a:r>
              <a:rPr lang="id-ID" dirty="0">
                <a:latin typeface="Comic Sans MS" pitchFamily="66" charset="0"/>
              </a:rPr>
              <a:t>Budaya Populer dan Budaya Luhur</a:t>
            </a:r>
            <a:endParaRPr lang="ko-KR" altLang="en-US" dirty="0">
              <a:latin typeface="Comic Sans MS" pitchFamily="66" charset="0"/>
            </a:endParaRPr>
          </a:p>
        </p:txBody>
      </p:sp>
      <p:sp>
        <p:nvSpPr>
          <p:cNvPr id="7" name="Rounded Rectangle 7"/>
          <p:cNvSpPr/>
          <p:nvPr/>
        </p:nvSpPr>
        <p:spPr>
          <a:xfrm rot="2539017">
            <a:off x="7980742" y="4555158"/>
            <a:ext cx="1313980" cy="276835"/>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1691681" y="813132"/>
            <a:ext cx="3092336" cy="4031763"/>
            <a:chOff x="2227883" y="1330362"/>
            <a:chExt cx="2835933" cy="3289752"/>
          </a:xfrm>
        </p:grpSpPr>
        <p:sp>
          <p:nvSpPr>
            <p:cNvPr id="9" name="TextBox 8"/>
            <p:cNvSpPr txBox="1"/>
            <p:nvPr/>
          </p:nvSpPr>
          <p:spPr>
            <a:xfrm>
              <a:off x="2227883" y="1618096"/>
              <a:ext cx="2835933" cy="3002018"/>
            </a:xfrm>
            <a:prstGeom prst="rect">
              <a:avLst/>
            </a:prstGeom>
            <a:solidFill>
              <a:srgbClr val="69B6CC"/>
            </a:solidFill>
          </p:spPr>
          <p:txBody>
            <a:bodyPr wrap="square" rtlCol="0">
              <a:spAutoFit/>
            </a:bodyPr>
            <a:lstStyle/>
            <a:p>
              <a:r>
                <a:rPr lang="id-ID" sz="1400" b="1" dirty="0" smtClean="0">
                  <a:solidFill>
                    <a:schemeClr val="bg1"/>
                  </a:solidFill>
                  <a:latin typeface="Comic Sans MS" pitchFamily="66" charset="0"/>
                </a:rPr>
                <a:t>Merupakan karakteristik </a:t>
              </a:r>
              <a:r>
                <a:rPr lang="id-ID" sz="1400" b="1" dirty="0">
                  <a:solidFill>
                    <a:schemeClr val="bg1"/>
                  </a:solidFill>
                  <a:latin typeface="Comic Sans MS" pitchFamily="66" charset="0"/>
                </a:rPr>
                <a:t>budaya sangat banyak bahkan melintasi budaya tradisional (luhur) yang mengakar dalam masyarakat. Budaya populer adalah budaya yang menarik massa yang mempunyai </a:t>
              </a:r>
              <a:r>
                <a:rPr lang="id-ID" sz="1400" b="1" dirty="0" smtClean="0">
                  <a:solidFill>
                    <a:schemeClr val="bg1"/>
                  </a:solidFill>
                  <a:latin typeface="Comic Sans MS" pitchFamily="66" charset="0"/>
                </a:rPr>
                <a:t>karakteristik;</a:t>
              </a:r>
            </a:p>
            <a:p>
              <a:pPr marL="342900" indent="-342900">
                <a:buAutoNum type="arabicParenR"/>
              </a:pPr>
              <a:r>
                <a:rPr lang="id-ID" sz="1400" b="1" dirty="0" smtClean="0">
                  <a:solidFill>
                    <a:schemeClr val="bg1"/>
                  </a:solidFill>
                  <a:latin typeface="Comic Sans MS" pitchFamily="66" charset="0"/>
                </a:rPr>
                <a:t>Masuk kedalam </a:t>
              </a:r>
              <a:r>
                <a:rPr lang="id-ID" sz="1400" b="1" dirty="0">
                  <a:solidFill>
                    <a:schemeClr val="bg1"/>
                  </a:solidFill>
                  <a:latin typeface="Comic Sans MS" pitchFamily="66" charset="0"/>
                </a:rPr>
                <a:t>pengalaman dan nilai kebanyakan anggota </a:t>
              </a:r>
              <a:r>
                <a:rPr lang="id-ID" sz="1400" b="1" dirty="0" smtClean="0">
                  <a:solidFill>
                    <a:schemeClr val="bg1"/>
                  </a:solidFill>
                  <a:latin typeface="Comic Sans MS" pitchFamily="66" charset="0"/>
                </a:rPr>
                <a:t>masyarakat,</a:t>
              </a:r>
            </a:p>
            <a:p>
              <a:pPr marL="342900" indent="-342900">
                <a:buAutoNum type="arabicParenR"/>
              </a:pPr>
              <a:r>
                <a:rPr lang="id-ID" sz="1400" b="1" dirty="0" smtClean="0">
                  <a:solidFill>
                    <a:schemeClr val="bg1"/>
                  </a:solidFill>
                  <a:latin typeface="Comic Sans MS" pitchFamily="66" charset="0"/>
                </a:rPr>
                <a:t>Tidak memerlukan </a:t>
              </a:r>
              <a:r>
                <a:rPr lang="id-ID" sz="1400" b="1" dirty="0">
                  <a:solidFill>
                    <a:schemeClr val="bg1"/>
                  </a:solidFill>
                  <a:latin typeface="Comic Sans MS" pitchFamily="66" charset="0"/>
                </a:rPr>
                <a:t>pengetahuan khusus untuk </a:t>
              </a:r>
              <a:r>
                <a:rPr lang="id-ID" sz="1400" b="1" dirty="0" smtClean="0">
                  <a:solidFill>
                    <a:schemeClr val="bg1"/>
                  </a:solidFill>
                  <a:latin typeface="Comic Sans MS" pitchFamily="66" charset="0"/>
                </a:rPr>
                <a:t>memahaminya, dan</a:t>
              </a:r>
            </a:p>
            <a:p>
              <a:pPr marL="342900" indent="-342900">
                <a:buAutoNum type="arabicParenR"/>
              </a:pPr>
              <a:r>
                <a:rPr lang="id-ID" sz="1400" b="1" dirty="0" smtClean="0">
                  <a:solidFill>
                    <a:schemeClr val="bg1"/>
                  </a:solidFill>
                  <a:latin typeface="Comic Sans MS" pitchFamily="66" charset="0"/>
                </a:rPr>
                <a:t>dihasilkan </a:t>
              </a:r>
              <a:r>
                <a:rPr lang="id-ID" sz="1400" b="1" dirty="0">
                  <a:solidFill>
                    <a:schemeClr val="bg1"/>
                  </a:solidFill>
                  <a:latin typeface="Comic Sans MS" pitchFamily="66" charset="0"/>
                </a:rPr>
                <a:t>karena mudahnya setiap orang mengakses pada nilai </a:t>
              </a:r>
              <a:r>
                <a:rPr lang="id-ID" sz="1400" b="1" dirty="0" smtClean="0">
                  <a:solidFill>
                    <a:schemeClr val="bg1"/>
                  </a:solidFill>
                  <a:latin typeface="Comic Sans MS" pitchFamily="66" charset="0"/>
                </a:rPr>
                <a:t>budaya populer.</a:t>
              </a:r>
              <a:endParaRPr lang="en-US" altLang="ko-KR" sz="1400" b="1" dirty="0">
                <a:solidFill>
                  <a:schemeClr val="bg1"/>
                </a:solidFill>
                <a:latin typeface="Comic Sans MS" pitchFamily="66" charset="0"/>
                <a:cs typeface="Arial" pitchFamily="34" charset="0"/>
              </a:endParaRPr>
            </a:p>
          </p:txBody>
        </p:sp>
        <p:sp>
          <p:nvSpPr>
            <p:cNvPr id="10" name="TextBox 9"/>
            <p:cNvSpPr txBox="1"/>
            <p:nvPr/>
          </p:nvSpPr>
          <p:spPr>
            <a:xfrm>
              <a:off x="2227884" y="1330362"/>
              <a:ext cx="2835932" cy="261045"/>
            </a:xfrm>
            <a:prstGeom prst="rect">
              <a:avLst/>
            </a:prstGeom>
            <a:noFill/>
          </p:spPr>
          <p:txBody>
            <a:bodyPr wrap="square" rtlCol="0">
              <a:spAutoFit/>
            </a:bodyPr>
            <a:lstStyle/>
            <a:p>
              <a:pPr algn="ctr"/>
              <a:r>
                <a:rPr lang="id-ID" altLang="ko-KR" sz="1400" b="1" dirty="0" smtClean="0">
                  <a:solidFill>
                    <a:schemeClr val="bg1"/>
                  </a:solidFill>
                  <a:latin typeface="Comic Sans MS" pitchFamily="66" charset="0"/>
                  <a:cs typeface="Arial" pitchFamily="34" charset="0"/>
                </a:rPr>
                <a:t>Budaya Populer</a:t>
              </a:r>
              <a:endParaRPr lang="ko-KR" altLang="en-US" sz="1400" b="1" dirty="0">
                <a:solidFill>
                  <a:schemeClr val="bg1"/>
                </a:solidFill>
                <a:latin typeface="Comic Sans MS" pitchFamily="66" charset="0"/>
                <a:cs typeface="Arial" pitchFamily="34" charset="0"/>
              </a:endParaRPr>
            </a:p>
          </p:txBody>
        </p:sp>
      </p:grpSp>
      <p:grpSp>
        <p:nvGrpSpPr>
          <p:cNvPr id="11" name="Group 10"/>
          <p:cNvGrpSpPr/>
          <p:nvPr/>
        </p:nvGrpSpPr>
        <p:grpSpPr>
          <a:xfrm>
            <a:off x="5148064" y="843558"/>
            <a:ext cx="3489668" cy="1889051"/>
            <a:chOff x="2227883" y="1330362"/>
            <a:chExt cx="2835933" cy="1889051"/>
          </a:xfrm>
          <a:solidFill>
            <a:srgbClr val="69B6CC"/>
          </a:solidFill>
        </p:grpSpPr>
        <p:sp>
          <p:nvSpPr>
            <p:cNvPr id="12" name="TextBox 11"/>
            <p:cNvSpPr txBox="1"/>
            <p:nvPr/>
          </p:nvSpPr>
          <p:spPr>
            <a:xfrm>
              <a:off x="2227883" y="1834418"/>
              <a:ext cx="2835933" cy="1384995"/>
            </a:xfrm>
            <a:prstGeom prst="rect">
              <a:avLst/>
            </a:prstGeom>
            <a:grpFill/>
          </p:spPr>
          <p:txBody>
            <a:bodyPr wrap="square" rtlCol="0">
              <a:spAutoFit/>
            </a:bodyPr>
            <a:lstStyle/>
            <a:p>
              <a:r>
                <a:rPr lang="id-ID" sz="1400" b="1" dirty="0">
                  <a:solidFill>
                    <a:schemeClr val="bg1"/>
                  </a:solidFill>
                  <a:latin typeface="Comic Sans MS" pitchFamily="66" charset="0"/>
                </a:rPr>
                <a:t>Sedangkan budaya luhur (</a:t>
              </a:r>
              <a:r>
                <a:rPr lang="id-ID" sz="1400" b="1" i="1" dirty="0">
                  <a:solidFill>
                    <a:schemeClr val="bg1"/>
                  </a:solidFill>
                  <a:latin typeface="Comic Sans MS" pitchFamily="66" charset="0"/>
                </a:rPr>
                <a:t>high culture</a:t>
              </a:r>
              <a:r>
                <a:rPr lang="id-ID" sz="1400" b="1" dirty="0">
                  <a:solidFill>
                    <a:schemeClr val="bg1"/>
                  </a:solidFill>
                  <a:latin typeface="Comic Sans MS" pitchFamily="66" charset="0"/>
                </a:rPr>
                <a:t>) menghasilkan produk yang bernilai seni tinggi, karena proses pembuatannya semata-mata didasarkan pada nilai-nilai estetis (Lukisan, Batik, Patung, Keramik dsb)</a:t>
              </a:r>
            </a:p>
          </p:txBody>
        </p:sp>
        <p:sp>
          <p:nvSpPr>
            <p:cNvPr id="13" name="TextBox 12"/>
            <p:cNvSpPr txBox="1"/>
            <p:nvPr/>
          </p:nvSpPr>
          <p:spPr>
            <a:xfrm>
              <a:off x="2227884" y="1330362"/>
              <a:ext cx="2835932" cy="307777"/>
            </a:xfrm>
            <a:prstGeom prst="rect">
              <a:avLst/>
            </a:prstGeom>
            <a:grpFill/>
          </p:spPr>
          <p:txBody>
            <a:bodyPr wrap="square" rtlCol="0">
              <a:spAutoFit/>
            </a:bodyPr>
            <a:lstStyle/>
            <a:p>
              <a:pPr algn="ctr"/>
              <a:r>
                <a:rPr lang="id-ID" altLang="ko-KR" sz="1400" b="1" dirty="0" smtClean="0">
                  <a:solidFill>
                    <a:schemeClr val="bg1"/>
                  </a:solidFill>
                  <a:latin typeface="Comic Sans MS" pitchFamily="66" charset="0"/>
                  <a:cs typeface="Arial" pitchFamily="34" charset="0"/>
                </a:rPr>
                <a:t>Budaya Luhur (</a:t>
              </a:r>
              <a:r>
                <a:rPr lang="id-ID" altLang="ko-KR" sz="1400" b="1" i="1" dirty="0" smtClean="0">
                  <a:solidFill>
                    <a:schemeClr val="bg1"/>
                  </a:solidFill>
                  <a:latin typeface="Comic Sans MS" pitchFamily="66" charset="0"/>
                  <a:cs typeface="Arial" pitchFamily="34" charset="0"/>
                </a:rPr>
                <a:t>High Culture</a:t>
              </a:r>
              <a:r>
                <a:rPr lang="id-ID" altLang="ko-KR" sz="1400" b="1" dirty="0" smtClean="0">
                  <a:solidFill>
                    <a:schemeClr val="bg1"/>
                  </a:solidFill>
                  <a:latin typeface="Comic Sans MS" pitchFamily="66" charset="0"/>
                  <a:cs typeface="Arial" pitchFamily="34" charset="0"/>
                </a:rPr>
                <a:t>)</a:t>
              </a:r>
              <a:endParaRPr lang="ko-KR" altLang="en-US" sz="1400" b="1" dirty="0">
                <a:solidFill>
                  <a:schemeClr val="bg1"/>
                </a:solidFill>
                <a:latin typeface="Comic Sans MS" pitchFamily="66" charset="0"/>
                <a:cs typeface="Arial" pitchFamily="34" charset="0"/>
              </a:endParaRPr>
            </a:p>
          </p:txBody>
        </p:sp>
      </p:grpSp>
      <p:grpSp>
        <p:nvGrpSpPr>
          <p:cNvPr id="23" name="Group 22"/>
          <p:cNvGrpSpPr/>
          <p:nvPr/>
        </p:nvGrpSpPr>
        <p:grpSpPr>
          <a:xfrm>
            <a:off x="4667172" y="4611656"/>
            <a:ext cx="1520361" cy="287239"/>
            <a:chOff x="4667172" y="4611656"/>
            <a:chExt cx="1520361" cy="287239"/>
          </a:xfrm>
        </p:grpSpPr>
        <p:sp>
          <p:nvSpPr>
            <p:cNvPr id="19" name="Rounded Rectangle 18"/>
            <p:cNvSpPr/>
            <p:nvPr/>
          </p:nvSpPr>
          <p:spPr>
            <a:xfrm rot="2573601">
              <a:off x="4667172" y="4611656"/>
              <a:ext cx="1520361" cy="108000"/>
            </a:xfrm>
            <a:custGeom>
              <a:avLst/>
              <a:gdLst/>
              <a:ahLst/>
              <a:cxnLst/>
              <a:rect l="l" t="t" r="r" b="b"/>
              <a:pathLst>
                <a:path w="1520361" h="108000">
                  <a:moveTo>
                    <a:pt x="15817" y="15816"/>
                  </a:moveTo>
                  <a:cubicBezTo>
                    <a:pt x="25589" y="6044"/>
                    <a:pt x="39089" y="0"/>
                    <a:pt x="54000" y="0"/>
                  </a:cubicBezTo>
                  <a:lnTo>
                    <a:pt x="1520361" y="0"/>
                  </a:lnTo>
                  <a:lnTo>
                    <a:pt x="1404111" y="108000"/>
                  </a:lnTo>
                  <a:lnTo>
                    <a:pt x="54001" y="108000"/>
                  </a:lnTo>
                  <a:cubicBezTo>
                    <a:pt x="24178" y="108000"/>
                    <a:pt x="0" y="83823"/>
                    <a:pt x="0" y="54000"/>
                  </a:cubicBezTo>
                  <a:cubicBezTo>
                    <a:pt x="0" y="39088"/>
                    <a:pt x="6044" y="25588"/>
                    <a:pt x="15817" y="15816"/>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Rounded Rectangle 19"/>
            <p:cNvSpPr/>
            <p:nvPr/>
          </p:nvSpPr>
          <p:spPr>
            <a:xfrm rot="2573601">
              <a:off x="4829362" y="4790895"/>
              <a:ext cx="993679" cy="108000"/>
            </a:xfrm>
            <a:custGeom>
              <a:avLst/>
              <a:gdLst/>
              <a:ahLst/>
              <a:cxnLst/>
              <a:rect l="l" t="t" r="r" b="b"/>
              <a:pathLst>
                <a:path w="993679" h="108000">
                  <a:moveTo>
                    <a:pt x="15816" y="15816"/>
                  </a:moveTo>
                  <a:cubicBezTo>
                    <a:pt x="25588" y="6044"/>
                    <a:pt x="39088" y="0"/>
                    <a:pt x="54000" y="0"/>
                  </a:cubicBezTo>
                  <a:lnTo>
                    <a:pt x="993679" y="0"/>
                  </a:lnTo>
                  <a:lnTo>
                    <a:pt x="877430" y="108000"/>
                  </a:lnTo>
                  <a:lnTo>
                    <a:pt x="54000" y="108000"/>
                  </a:lnTo>
                  <a:cubicBezTo>
                    <a:pt x="24177" y="108000"/>
                    <a:pt x="0" y="83823"/>
                    <a:pt x="0" y="54000"/>
                  </a:cubicBezTo>
                  <a:cubicBezTo>
                    <a:pt x="0" y="39088"/>
                    <a:pt x="6044" y="25588"/>
                    <a:pt x="15816" y="15816"/>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155255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flipH="1">
            <a:off x="1504173" y="631286"/>
            <a:ext cx="1080000" cy="1080000"/>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flipH="1">
            <a:off x="1052234" y="991286"/>
            <a:ext cx="1260000" cy="1260000"/>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flipH="1">
            <a:off x="1592234" y="1419782"/>
            <a:ext cx="1440000" cy="1440000"/>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flipH="1">
            <a:off x="2377237" y="1711286"/>
            <a:ext cx="1800000" cy="1800000"/>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475644" y="631286"/>
            <a:ext cx="1080000" cy="1080000"/>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747583" y="991286"/>
            <a:ext cx="1260000" cy="1260000"/>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027583" y="1419782"/>
            <a:ext cx="1440000" cy="1440000"/>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4882580" y="1711286"/>
            <a:ext cx="1800000" cy="1800000"/>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1"/>
          </p:nvPr>
        </p:nvSpPr>
        <p:spPr>
          <a:xfrm>
            <a:off x="2712206" y="339502"/>
            <a:ext cx="3602941" cy="648072"/>
          </a:xfrm>
        </p:spPr>
        <p:txBody>
          <a:bodyPr>
            <a:noAutofit/>
          </a:bodyPr>
          <a:lstStyle/>
          <a:p>
            <a:pPr lvl="0"/>
            <a:r>
              <a:rPr lang="id-ID" sz="2000" b="1" dirty="0" smtClean="0"/>
              <a:t>Tiga Karakteristik Kebudayaan</a:t>
            </a:r>
            <a:endParaRPr lang="en-US" altLang="ko-KR" sz="2000" b="1" dirty="0"/>
          </a:p>
        </p:txBody>
      </p:sp>
      <p:sp>
        <p:nvSpPr>
          <p:cNvPr id="5" name="Oval 4"/>
          <p:cNvSpPr/>
          <p:nvPr/>
        </p:nvSpPr>
        <p:spPr>
          <a:xfrm>
            <a:off x="3574829" y="1743878"/>
            <a:ext cx="1980000" cy="1980000"/>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647477" y="2680489"/>
            <a:ext cx="1800200" cy="523220"/>
          </a:xfrm>
          <a:prstGeom prst="rect">
            <a:avLst/>
          </a:prstGeom>
          <a:noFill/>
        </p:spPr>
        <p:txBody>
          <a:bodyPr wrap="square" rtlCol="0">
            <a:spAutoFit/>
          </a:bodyPr>
          <a:lstStyle/>
          <a:p>
            <a:pPr algn="ctr"/>
            <a:r>
              <a:rPr lang="id-ID" sz="1400" b="1" dirty="0">
                <a:solidFill>
                  <a:schemeClr val="bg1"/>
                </a:solidFill>
              </a:rPr>
              <a:t>Kebudayaan bersifat kait-mengkait</a:t>
            </a:r>
            <a:endParaRPr lang="ko-KR" altLang="en-US" sz="1400" b="1" dirty="0">
              <a:solidFill>
                <a:schemeClr val="bg1"/>
              </a:solidFill>
              <a:cs typeface="Arial" pitchFamily="34" charset="0"/>
            </a:endParaRPr>
          </a:p>
        </p:txBody>
      </p:sp>
      <p:sp>
        <p:nvSpPr>
          <p:cNvPr id="18" name="TextBox 17"/>
          <p:cNvSpPr txBox="1"/>
          <p:nvPr/>
        </p:nvSpPr>
        <p:spPr>
          <a:xfrm>
            <a:off x="5427703" y="2396625"/>
            <a:ext cx="1124508" cy="523220"/>
          </a:xfrm>
          <a:prstGeom prst="rect">
            <a:avLst/>
          </a:prstGeom>
          <a:noFill/>
        </p:spPr>
        <p:txBody>
          <a:bodyPr wrap="square" rtlCol="0">
            <a:spAutoFit/>
          </a:bodyPr>
          <a:lstStyle/>
          <a:p>
            <a:pPr algn="ctr"/>
            <a:r>
              <a:rPr lang="id-ID" sz="1400" b="1" dirty="0">
                <a:solidFill>
                  <a:schemeClr val="bg1"/>
                </a:solidFill>
              </a:rPr>
              <a:t>Kebudayaan dibagikan</a:t>
            </a:r>
            <a:endParaRPr lang="ko-KR" altLang="en-US" sz="1400" b="1" dirty="0">
              <a:solidFill>
                <a:schemeClr val="bg1"/>
              </a:solidFill>
              <a:cs typeface="Arial" pitchFamily="34" charset="0"/>
            </a:endParaRPr>
          </a:p>
        </p:txBody>
      </p:sp>
      <p:sp>
        <p:nvSpPr>
          <p:cNvPr id="26" name="TextBox 25"/>
          <p:cNvSpPr txBox="1"/>
          <p:nvPr/>
        </p:nvSpPr>
        <p:spPr>
          <a:xfrm>
            <a:off x="2522969" y="2396625"/>
            <a:ext cx="1124508" cy="523220"/>
          </a:xfrm>
          <a:prstGeom prst="rect">
            <a:avLst/>
          </a:prstGeom>
          <a:noFill/>
        </p:spPr>
        <p:txBody>
          <a:bodyPr wrap="square" rtlCol="0">
            <a:spAutoFit/>
          </a:bodyPr>
          <a:lstStyle/>
          <a:p>
            <a:pPr algn="ctr"/>
            <a:r>
              <a:rPr lang="id-ID" sz="1400" b="1" dirty="0">
                <a:solidFill>
                  <a:schemeClr val="bg1"/>
                </a:solidFill>
              </a:rPr>
              <a:t>Kebudayaan dipelajari</a:t>
            </a:r>
            <a:endParaRPr lang="ko-KR" altLang="en-US" sz="1400" b="1" dirty="0">
              <a:solidFill>
                <a:schemeClr val="bg1"/>
              </a:solidFill>
              <a:cs typeface="Arial" pitchFamily="34" charset="0"/>
            </a:endParaRPr>
          </a:p>
        </p:txBody>
      </p:sp>
      <p:sp>
        <p:nvSpPr>
          <p:cNvPr id="28" name="TextBox 27"/>
          <p:cNvSpPr txBox="1"/>
          <p:nvPr/>
        </p:nvSpPr>
        <p:spPr>
          <a:xfrm>
            <a:off x="2988422" y="3723878"/>
            <a:ext cx="3109010" cy="1384995"/>
          </a:xfrm>
          <a:prstGeom prst="rect">
            <a:avLst/>
          </a:prstGeom>
          <a:noFill/>
        </p:spPr>
        <p:txBody>
          <a:bodyPr wrap="square" rtlCol="0">
            <a:spAutoFit/>
          </a:bodyPr>
          <a:lstStyle/>
          <a:p>
            <a:pPr algn="ctr"/>
            <a:r>
              <a:rPr lang="id-ID" sz="1400" b="1" dirty="0" smtClean="0">
                <a:solidFill>
                  <a:schemeClr val="bg1"/>
                </a:solidFill>
              </a:rPr>
              <a:t>Setiap unsur </a:t>
            </a:r>
            <a:r>
              <a:rPr lang="id-ID" sz="1400" b="1" dirty="0">
                <a:solidFill>
                  <a:schemeClr val="bg1"/>
                </a:solidFill>
              </a:rPr>
              <a:t>dalam kebudayaan sangat berkaitan erat satu sama lain, misalnya: unsur agama berkaitan erat dengan unsure perkawinan, unsur bisnis berkaitan erat dengan unsur status sosial.</a:t>
            </a:r>
            <a:endParaRPr lang="ko-KR" altLang="en-US" sz="1400" b="1" dirty="0">
              <a:solidFill>
                <a:schemeClr val="bg1"/>
              </a:solidFill>
              <a:cs typeface="Arial" pitchFamily="34" charset="0"/>
            </a:endParaRPr>
          </a:p>
        </p:txBody>
      </p:sp>
      <p:sp>
        <p:nvSpPr>
          <p:cNvPr id="31" name="TextBox 30"/>
          <p:cNvSpPr txBox="1"/>
          <p:nvPr/>
        </p:nvSpPr>
        <p:spPr>
          <a:xfrm>
            <a:off x="6259906" y="3075806"/>
            <a:ext cx="2416550" cy="954107"/>
          </a:xfrm>
          <a:prstGeom prst="rect">
            <a:avLst/>
          </a:prstGeom>
          <a:noFill/>
        </p:spPr>
        <p:txBody>
          <a:bodyPr wrap="square" rtlCol="0">
            <a:spAutoFit/>
          </a:bodyPr>
          <a:lstStyle/>
          <a:p>
            <a:pPr algn="ctr"/>
            <a:r>
              <a:rPr lang="id-ID" sz="1400" b="1" dirty="0" smtClean="0">
                <a:solidFill>
                  <a:schemeClr val="bg1"/>
                </a:solidFill>
              </a:rPr>
              <a:t>Prinsip-prinsip </a:t>
            </a:r>
            <a:r>
              <a:rPr lang="id-ID" sz="1400" b="1" dirty="0">
                <a:solidFill>
                  <a:schemeClr val="bg1"/>
                </a:solidFill>
              </a:rPr>
              <a:t>serta kebudayaan menyebar kepada setiap anggota yang lain dalam suatu kelompok.</a:t>
            </a:r>
            <a:endParaRPr lang="ko-KR" altLang="en-US" sz="1400" b="1" dirty="0">
              <a:solidFill>
                <a:schemeClr val="bg1"/>
              </a:solidFill>
              <a:cs typeface="Arial" pitchFamily="34" charset="0"/>
            </a:endParaRPr>
          </a:p>
        </p:txBody>
      </p:sp>
      <p:sp>
        <p:nvSpPr>
          <p:cNvPr id="34" name="TextBox 33"/>
          <p:cNvSpPr txBox="1"/>
          <p:nvPr/>
        </p:nvSpPr>
        <p:spPr>
          <a:xfrm>
            <a:off x="-36512" y="2931790"/>
            <a:ext cx="2821000" cy="1384995"/>
          </a:xfrm>
          <a:prstGeom prst="rect">
            <a:avLst/>
          </a:prstGeom>
          <a:noFill/>
        </p:spPr>
        <p:txBody>
          <a:bodyPr wrap="square" rtlCol="0">
            <a:spAutoFit/>
          </a:bodyPr>
          <a:lstStyle/>
          <a:p>
            <a:pPr algn="ctr"/>
            <a:r>
              <a:rPr lang="id-ID" sz="1400" b="1" dirty="0" smtClean="0">
                <a:solidFill>
                  <a:schemeClr val="bg1"/>
                </a:solidFill>
              </a:rPr>
              <a:t>Kebudayaan yang </a:t>
            </a:r>
            <a:r>
              <a:rPr lang="id-ID" sz="1400" b="1" dirty="0">
                <a:solidFill>
                  <a:schemeClr val="bg1"/>
                </a:solidFill>
              </a:rPr>
              <a:t>dimiliki setiap orang diperoleh melalui keanggotaan mereka didalam suatu kelompok yang menurunkan kebudayaannya dari suatu generasi ke generasi berikutnya.</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3033981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1339</Words>
  <Application>Microsoft Office PowerPoint</Application>
  <PresentationFormat>On-screen Show (16:9)</PresentationFormat>
  <Paragraphs>131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302</cp:revision>
  <dcterms:created xsi:type="dcterms:W3CDTF">2020-03-17T06:40:03Z</dcterms:created>
  <dcterms:modified xsi:type="dcterms:W3CDTF">2020-04-04T02:55:42Z</dcterms:modified>
</cp:coreProperties>
</file>